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9"/>
  </p:notesMasterIdLst>
  <p:sldIdLst>
    <p:sldId id="256" r:id="rId2"/>
    <p:sldId id="485" r:id="rId3"/>
    <p:sldId id="484" r:id="rId4"/>
    <p:sldId id="487" r:id="rId5"/>
    <p:sldId id="274" r:id="rId6"/>
    <p:sldId id="275" r:id="rId7"/>
    <p:sldId id="273" r:id="rId8"/>
    <p:sldId id="278" r:id="rId9"/>
    <p:sldId id="488" r:id="rId10"/>
    <p:sldId id="280" r:id="rId11"/>
    <p:sldId id="489" r:id="rId12"/>
    <p:sldId id="283" r:id="rId13"/>
    <p:sldId id="285" r:id="rId14"/>
    <p:sldId id="284" r:id="rId15"/>
    <p:sldId id="495" r:id="rId16"/>
    <p:sldId id="490" r:id="rId17"/>
    <p:sldId id="491" r:id="rId18"/>
    <p:sldId id="287" r:id="rId19"/>
    <p:sldId id="496" r:id="rId20"/>
    <p:sldId id="492" r:id="rId21"/>
    <p:sldId id="501" r:id="rId22"/>
    <p:sldId id="288" r:id="rId23"/>
    <p:sldId id="502" r:id="rId24"/>
    <p:sldId id="292" r:id="rId25"/>
    <p:sldId id="293" r:id="rId26"/>
    <p:sldId id="297" r:id="rId27"/>
    <p:sldId id="510" r:id="rId28"/>
    <p:sldId id="295" r:id="rId29"/>
    <p:sldId id="298" r:id="rId30"/>
    <p:sldId id="503" r:id="rId31"/>
    <p:sldId id="300" r:id="rId32"/>
    <p:sldId id="504" r:id="rId33"/>
    <p:sldId id="505" r:id="rId34"/>
    <p:sldId id="507" r:id="rId35"/>
    <p:sldId id="508" r:id="rId36"/>
    <p:sldId id="509" r:id="rId37"/>
    <p:sldId id="301" r:id="rId38"/>
    <p:sldId id="512" r:id="rId39"/>
    <p:sldId id="513" r:id="rId40"/>
    <p:sldId id="515" r:id="rId41"/>
    <p:sldId id="514" r:id="rId42"/>
    <p:sldId id="516" r:id="rId43"/>
    <p:sldId id="517" r:id="rId44"/>
    <p:sldId id="518" r:id="rId45"/>
    <p:sldId id="521" r:id="rId46"/>
    <p:sldId id="520" r:id="rId47"/>
    <p:sldId id="51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13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4:57:51.240"/>
    </inkml:context>
    <inkml:brush xml:id="br0">
      <inkml:brushProperty name="width" value="0.1" units="cm"/>
      <inkml:brushProperty name="height" value="0.1" units="cm"/>
      <inkml:brushProperty name="color" value="#FFFFFF"/>
      <inkml:brushProperty name="ignorePressure" value="1"/>
    </inkml:brush>
  </inkml:definitions>
  <inkml:trace contextRef="#ctx0" brushRef="#br0">586 375,'357'13,"58"22,-265-21,-8 0,-1101-16,878 5,81-4,-1 0,1 0,0-1,0 1,0 0,-1-1,1 1,0 0,1-1,-1 1,0 0,0-1,0 1,1 0,-1-1,1 1,-1 0,1 0,-1 0,1-1,0 1,0 0,0 0,-1 0,1 0,0 0,0 0,0 1,0-1,1 0,-1 0,0 1,0-1,0 0,1 1,-1 0,0-1,0 1,1 0,-1-1,0 1,1 0,-1 0,1 0,256-91,-236 84,0 2,1 0,0 2,0 1,0 0,1 2,-1 0,2 2,-25-2,-1 1,1-1,0 0,-1 1,1-1,0 1,-1-1,1 1,0-1,0 1,-1-1,1 0,0 1,0-1,0 1,0-1,0 1,0 0,0-1,0 1,0-1,0 1,0-1,0 1,0-1,0 1,0-1,0 1,1-1,-1 1,0-1,0 1,1-1,-1 0,0 1,0-1,1 1,-1-1,1 0,-1 1,0-1,1 0,-1 1,1-1,-1 0,1 0,-1 1,1-1,-1 0,1 0,-1 0,1 0,-1 0,1 0,-1 0,1 0,-1 0,1 0,-1 0,1 0,-1 0,1 0,-1 0,1 0,-40 21,-9-6,0-1,0-3,-1-2,-1-2,-36 1,31-3,-608 81,631-88,77-14,-3 2,0 3,1 1,1 2,-1 2,1 2,14 2,-54 3,0 1,0-1,0 1,-1 0,1 0,0 1,-1-1,1 1,-1 0,0-1,0 1,0 1,0-1,0 0,-1 1,1-1,-1 1,0 0,0 0,-1 0,1 0,-1 0,0 0,0 0,0 1,0-1,-1 0,0 1,0-1,0 0,0 0,-1 1,0-1,0 0,0 0,0 1,0-1,-1 0,-1 1,1 19,2 51,14-97,3-43,-2-1,-4-1,-2 0,-3-6,1 3,8-142,-12 194,4 43,53 300,-5-8,-54-317,-1 0,0 0,0 0,0-1,1 1,-1 0,0 0,0 0,1-1,-1 1,0 0,1 0,-1 0,0 0,1 0,-1 0,0 0,0 0,1 0,-1 0,0 0,1 0,-1 0,0 0,1 0,-1 0,0 0,1 0,-1 0,0 0,0 0,1 1,-1-1,10-50,-8 42,24-197,-27 204,1-1,-1 0,1 1,0-1,0 0,0 0,0 1,0-1,0 0,1 1,-1-1,0 0,1 0,0 1,-1-1,1 1,0-1,0 1,-1-1,1 1,0-1,1 1,-1 0,0-1,0 1,1 0,-1 0,0 0,1 0,-1 0,1 0,-1 1,1-1,0 0,-1 1,1-1,0 1,-1-1,1 1,0 0,0 0,-1 0,1 0,0 0,-1 0,1 1,0-1,0 0,-1 1,1 0,0-1,-1 1,1 0,-1 0,1-1,-1 1,0 0,1 1,7 10,-1-1,0 2,-1-1,0 1,-1 0,0 1,-2-1,1 1,-1 0,-1 0,0 4,20 66,-21-84,0-1,0 1,-1 0,1-1,0 1,-1 0,1-1,0 0,-1 1,1-1,-1 0,1 0,-1 0,1 0,-1 0,0 0,0-1,1 1,-1 0,0-1,0 1,0-1,0 1,0-1,-1 1,1-1,0 1,-1-1,1 0,-1 0,0 1,0-1,1 0,-1 1,0-1,0 0,-1 0,1 1,0-2,6-11,-3 4,0 1,1 0,0-1,0 1,1 1,1-1,-1 1,1 0,1 0,-1 0,1 1,1 0,-1 1,1 0,0 0,1 0,-1 1,1 0,0 1,0 0,1 0,-1 1,1 0,6 0,-14 3,0-1,1 1,-1 1,0-1,0 0,0 0,0 1,0-1,0 1,0 0,0-1,0 1,0 0,0 0,0 0,-1 1,1-1,0 0,-1 1,1-1,-1 1,1-1,-1 1,0 0,0-1,0 1,0 0,0 0,0 0,0 0,0 0,-1 0,1 0,-1 0,0 0,0 0,1 1,-1 0,-14 82,6-71,7-13,0 1,0-1,0 0,0 0,-1 1,2-1,-1 0,0 1,0-1,0 1,1-1,-1 1,1-1,-1 1,1-1,-1 1,1 0,0-1,0 1,0 0,0-1,0 1,0 0,0-1,1 1,-1-1,1 1,-1 0,1-1,0 1,-1-1,1 0,0 1,0-1,0 1,0-1,0 0,0 0,0 0,1 0,-1 1,0-2,1 1,-1 0,1 0,-1 0,166 8,-53-9,-12 11,0-4,0-5,9-5,-108 3,0 1,0-1,0-1,0 1,0 0,0-1,0 1,0-1,0 0,0 0,0 0,0-1,-1 1,1-1,0 1,-1-1,0 0,1 0,-1 0,0 0,0 0,0-1,0 1,0-1,0 1,-1-1,0 0,1 0,-1 1,0-1,0 0,0 0,-1 0,1 0,-1 0,0 0,1 0,-1 0,-1 0,1 0,0-1,-1 1,1 0,-1 1,0-1,0 0,-6-10,-1 1,1 0,-2 1,0 0,0 0,-1 1,0 0,-1 0,0 2,-1-1,0 1,0 1,0 0,-1 1,0 0,0 1,-1 0,-12-2,-1-4,-18-3,-1 3,0 1,-1 2,0 2,0 3,-1 1,1 3,-31 4,-26-3,30 9,73-11,-1 1,0-1,1 0,-1 1,1-1,-1 1,1-1,-1 1,1 0,0 0,-1 0,1 0,0 0,0 0,-1 0,1 0,0 0,0 1,0-1,0 0,1 1,-1-1,0 0,1 1,-1-1,0 1,1-1,0 1,-1 0,1-1,0 1,0-1,0 1,0 0,0-1,0 1,0-1,1 1,-1 0,1-1,-1 1,1-1,-1 1,1-1,0 0,2 3,1-1,-1-1,1 1,0 0,0-1,0 0,0 0,0 0,1 0,-1-1,0 0,1 0,-1 0,1 0,0-1,-1 1,1-1,-1 0,2-1,5 2,588 1,-595-2,0-1,0 1,0 0,0 0,0 1,0 0,0-1,0 1,0 0,0 1,0-1,-1 1,1 0,0-1,-1 2,1-1,-1 0,0 1,0-1,0 1,0 0,0 0,-1 0,1 1,-1-1,0 1,0-1,0 1,-3-1,-1 0,1 0,-1 0,0 0,0 0,0-1,0 1,0-1,-1 0,1 1,-1-1,0 0,1 0,-1-1,0 1,0 0,0-1,0 0,0 0,-1 0,1 0,-8 4,-282 109,7-36,458-140,-81-3,-90 65,-1 0,1-1,-1 1,0-1,1 1,-1-1,0 1,1-1,-1 1,0-1,0 1,1-1,-1 1,0-1,0 1,0-1,0 1,0-1,0 0,0 1,0-1,0 1,0-1,0 1,0-1,0 1,0-1,-1 0,1 1,0-1,0 1,-1-1,1 1,0-1,0 1,-1 0,1-1,-1 1,1-1,0 1,-1 0,1-1,-1 1,1 0,-1-1,1 1,-1 0,1 0,-1 0,0-1,1 1,-1 0,1 0,-1 0,1 0,-1 0,1 0,-1 0,0 0,1 0,-1 0,1 0,-1 1,-46-5,43 4,-216 4,174-16,45 11,1 1,-1 0,0 0,0 0,1-1,-1 1,0-1,0 1,1 0,-1-1,0 1,1-1,-1 0,0 1,1-1,-1 1,1-1,-1 0,1 1,0-1,-1 0,1 0,0 1,-1-1,1 0,0 0,0 0,0 1,-1-1,1 0,0 0,0 0,0 0,0 1,1-1,-1 0,0 0,0 0,0 1,1-1,-1 0,0 0,1 1,-1-1,1 0,-1 0,1 1,-1-1,1 1,-1-1,1 0,0 1,-1-1,1 1,0-1,106-45,0 21,0 4,1 5,1 5,100 3,-192 8,-43 0,-935 27,203-27,699-10,78-9,237-89,-203 88,-41 13,1 2,-1 0,1 0,0 2,0-1,1 2,-1-1,0 2,1 0,-1 0,8 2,-16 2,0 1,0-1,0 1,0 0,-1 1,0-1,0 1,0 0,0 0,-1 0,1 0,-1 1,-1-1,1 1,-1 0,0 0,0 0,-1 0,0 0,0 0,0 0,-1 0,0 0,0 1,0-1,-1 0,0 0,0 0,-1 0,-1 5,2 9,-4 265,5-283,0-1,-1 0,1 0,-1 0,1-1,0 1,-1 0,1 0,0 0,0 0,-1 0,1 0,0 0,0 0,0 0,0-1,0 1,1 0,-1 0,0 0,0 0,1 0,-1 0,0 0,1-1,-1 1,1 0,-1 0,1 0,-1-1,1 1,0 0,-1-1,1 1,0 0,-1-1,1 1,0-1,0 1,0-1,-1 0,1 1,0-1,0 0,0 0,0 1,0-1,0 0,0 0,0 0,0 0,-1 0,1 0,0 0,0-1,0 1,9-13,-2 0,1-1,-2 0,0 0,0 0,-2-1,0 0,0 0,-1-1,-1 0,-1 1,0-1,-1 0,-1-4,2 4,25-160,14 118,-40 57,-1 0,1 1,0-1,0 0,1 1,-1-1,0 1,0-1,0 1,0 0,0-1,0 1,1 0,-1 0,0 0,0-1,1 1,-1 1,0-1,0 0,0 0,1 0,-1 1,0-1,0 0,0 1,0-1,0 1,0 0,0-1,0 1,0 0,0-1,0 1,0 0,0 0,0 0,-1 0,1 0,0 0,-1 0,1 0,-1 0,1 0,-1 0,0 1,1-1,-1 0,0 0,0 0,1 1,-1-1,-1 1,4 8,0-1,-1 1,-1 0,0 0,0 0,-1 0,0 0,0 0,-1 0,-1 0,-1 6,1-17,0 0,0 0,0 0,0 0,1 0,-1 0,0-1,1 1,-1-1,1 1,-1-1,1 1,0-1,0 0,0 0,0 0,0 0,0 1,0-1,0 0,1 0,-1-1,1 1,0 0,-1 0,1 0,0-2,-17-182,14 186,-1 1,1-1,-1 1,1 0,-1 0,1 0,0 1,-1-1,1 1,0 0,0-1,0 2,0-1,0 0,1 0,-1 1,1 0,0-1,-1 1,1 0,0 1,-3 0,-89 71,94-74,-1-1,1 1,0-1,-1 1,1-1,0 1,-1 0,1-1,0 1,0-1,0 1,-1 0,1-1,0 1,0 0,0-1,0 1,0-1,0 1,0 0,0-1,1 1,-1 0,0-1,0 1,0 0,1-1,-1 1,0-1,1 1,-1-1,0 1,1-1,-1 1,1-1,-1 1,1-1,-1 1,1-1,-1 0,1 1,-1-1,1 0,0 0,-1 1,1-1,-1 0,1 0,0 0,-1 0,1 0,0 0,-1 0,1 0,0 0,-1 0,1 0,-1 0,1 0,0 0,-1-1,50 7,-49-6,386 4,-380-4,-1 1,0 0,0 0,0 0,0 1,0 0,0 0,-1 0,1 1,0 0,-1 0,0 0,0 1,0 0,0 0,-1 0,1 0,-1 1,0 0,0 0,-1 0,0 0,0 1,0-1,0 1,-1-1,0 1,0 0,0 0,0 4,-2 1,1 0,-1-1,-1 1,0 0,0-1,-1 1,-1-1,0 0,0 1,-1-1,0-1,0 1,-1 0,-1-1,0 0,0-1,0 1,-1-1,0 0,-1-1,0 0,0 0,-1 0,0-1,0-1,-14 11,16-13,1 0,0 1,0 0,1 0,-1 0,1 1,0 0,0 0,0 0,1 1,0 0,0-1,-2 4,7-7,0-1,-1 1,1 0,0-1,0 1,0-1,0 0,0 1,0-1,0 0,1 0,-1 1,0-1,1 0,-1 0,1 0,-1-1,1 1,-1 0,1-1,0 1,-1-1,1 1,0-1,0 0,-1 1,1-1,0 0,-1 0,1-1,0 1,0 0,-1 0,2-1,260-26,0 4,-232 23,0-1,0-2,0-1,-1-1,0-2,0-1,0-1,-1-2,20-10,-48 21,1 0,-1 0,1-1,-1 1,1 0,-1 0,0-1,1 1,-1-1,0 1,1-1,-1 0,0 1,1-1,-1 0,0 0,0 0,0 0,0 0,0 0,0 0,0 0,0 0,-1-1,1 1,0 0,-1 0,1-1,-1 1,1 0,-1-1,1 1,-1-1,0 1,0-1,0 1,0 0,0-1,0 1,0-1,-1 1,1-1,0 1,-1 0,1-1,-1 1,1 0,-1-1,0 1,0 0,1 0,-1-1,0 1,0 0,0 0,0 0,0 0,-1 1,1-1,0 0,0 0,-1 1,1-1,0 0,-1 1,0-1,-67-17,-1 3,0 3,0 3,-1 3,-20 3,-172-11,-22-23,257 37,-1 2,1 0,-1 2,1 1,1 1,-1 1,-18 8,47-15,-1 0,0 0,0 1,1-1,-1 0,0 0,1 0,-1 0,0 0,0 0,1 0,-1 0,0 0,0 1,1-1,-1 0,0 0,0 0,0 0,1 1,-1-1,0 0,0 0,0 1,0-1,1 0,-1 0,0 1,0-1,0 0,0 0,0 1,0-1,0 0,0 1,0-1,0 0,0 0,0 1,0-1,0 0,0 1,0-1,0 0,0 0,0 1,-1-1,34 2,282-3,-228-41,-72 35,0 2,0 0,0 0,0 1,1 1,0 1,-1 0,1 1,13 1,-27 0,0 0,0 0,0 0,0 0,0 1,0-1,-1 1,1-1,0 1,0 0,0-1,-1 1,1 0,0 0,-1 0,1 0,-1 1,1-1,-1 0,0 1,0-1,1 1,-1-1,0 1,0-1,0 1,-1 0,1 0,0-1,-1 1,1 0,-1 0,1 0,-1 0,0-1,0 1,0 0,0 0,0 0,0 0,0 0,-1 0,1 0,-1 0,-36 80,23-66,0 0,-1-1,-1-1,0-1,-1 0,0-1,-1-1,0 0,-1-2,0 0,-1-1,0-1,0-1,-1-1,1 0,-8-1,26-3,0 0,0-1,0 1,0-1,0 0,0 1,0-1,0 0,0 0,0 0,0 0,0-1,0 1,0-1,0 1,0-1,0 0,0 1,0-1,0 0,1 0,-1-1,0 1,1 0,-1 0,1-1,-1 1,1-1,-1 0,1 1,0-1,0 0,0 1,0-1,0 0,0 0,1 0,-1 0,1 0,-1 0,1 0,0 0,0 0,0 0,0 0,0-1,2-11,1 1,1-1,0 1,0 0,2 0,-1 0,2 1,-1 0,2 0,0 1,0 0,1 0,3-2,-12 14,0 0,0 0,0-1,1 1,-1 0,0 0,0-1,1 1,-1 0,1 0,-1-1,0 1,1 0,-1-1,1 1,0 0,-1-1,1 1,-1-1,1 1,0-1,0 0,-1 1,1-1,0 1,0-1,-1 0,1 0,0 0,0 1,0-1,-1 0,1 0,0 0,0 0,0 0,0 0,-1-1,1 1,0 0,0 0,0 0,-1-1,1 1,0-1,0 1,-1 0,1-1,0 1,-1-1,1 1,-1-1,1 0,-1 1,1-1,-1 0,1 1,-1-1,1 0,-1 0,0 1,1-1,-1 0,0 0,-7 68,1-44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57.406"/>
    </inkml:context>
    <inkml:brush xml:id="br0">
      <inkml:brushProperty name="width" value="0.05" units="cm"/>
      <inkml:brushProperty name="height" value="0.05" units="cm"/>
      <inkml:brushProperty name="color" value="#004F8B"/>
    </inkml:brush>
  </inkml:definitions>
  <inkml:trace contextRef="#ctx0" brushRef="#br0">1 12 4177,'0'0'788,"0"0"2150,0 0-1014,0 0-750,0 0-380,0 0-156,15 0 7439,53-4-7707,136-3 306,-117 8-8058,-87-1 1882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58.655"/>
    </inkml:context>
    <inkml:brush xml:id="br0">
      <inkml:brushProperty name="width" value="0.05" units="cm"/>
      <inkml:brushProperty name="height" value="0.05" units="cm"/>
      <inkml:brushProperty name="color" value="#004F8B"/>
    </inkml:brush>
  </inkml:definitions>
  <inkml:trace contextRef="#ctx0" brushRef="#br0">0 0 3921,'0'0'2610,"0"0"-52,0 0-989,0 0-447,0 0-186,0 0-40,0 0-142,0 0-57,0 0-95,0 0 24,0 0 20,0 26 2009,7 236-988,1-258-1361,-6-20-286,0 0 1,0 0 0,2 0 0,0 0 0,1 1-1,0 0 1,1 0 0,1 0 0,0 1 0,7-10-21,-6 14-16,0 0-1,0 1 1,1 0 0,1 0 0,0 1 0,0 0 0,0 1 0,1 0 0,0 0 0,1 1 0,-1 1-1,1 0 1,0 0 0,11-2 16,-4 7-852,-11 0-6583,-8 0 824</inkml:trace>
  <inkml:trace contextRef="#ctx0" brushRef="#br0" timeOffset="624.428">283 251 4081,'0'0'5210,"0"0"-3313,0 0-1118,0 0 58,0 0 37,0 0-21,2 8-33,18 127 2529,-18-127-9834,-2-8-593</inkml:trace>
  <inkml:trace contextRef="#ctx0" brushRef="#br0" timeOffset="988.555">368 79 6737,'0'0'4079,"0"0"-2174,0 0-960,0 0-44,0 0 187,0 0-2,3-5 1019,-1 4-4664,0 1-2806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02.900"/>
    </inkml:context>
    <inkml:brush xml:id="br0">
      <inkml:brushProperty name="width" value="0.05" units="cm"/>
      <inkml:brushProperty name="height" value="0.05" units="cm"/>
      <inkml:brushProperty name="color" value="#004F8B"/>
    </inkml:brush>
  </inkml:definitions>
  <inkml:trace contextRef="#ctx0" brushRef="#br0">1 1 6833,'0'0'2734,"0"0"-1407,0 0-639,0 0 82,0 0 225,0 0-63,4 4 4790,14 16-5383,6 17 112,-6-10-210,0 0-1,-2 2 1,-1 0-1,-2 1 1,10 28-241,-12-14 171,-1 1 0,-2 0 0,-3 1 0,-1 0 0,-2 0 1,-2 0-1,-3 8-171,-2-23 20,-2 1 1,-1-1-1,-2-1 1,0 1-1,-2-2 1,-2 1-1,0-2 1,-18 25-21,28-45-229,-3 6 487,9-20-5060,3-3 366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03.671"/>
    </inkml:context>
    <inkml:brush xml:id="br0">
      <inkml:brushProperty name="width" value="0.05" units="cm"/>
      <inkml:brushProperty name="height" value="0.05" units="cm"/>
      <inkml:brushProperty name="color" value="#004F8B"/>
    </inkml:brush>
  </inkml:definitions>
  <inkml:trace contextRef="#ctx0" brushRef="#br0">1 204 4305,'0'0'831,"0"0"2120,0 0-1236,0 0-576,0 0-193,0 0-74,0 0 6820,4 0-8325,74-1 1110,14 0-644,-68 2-3864,-7 0-3437,-24-3-481</inkml:trace>
  <inkml:trace contextRef="#ctx0" brushRef="#br0" timeOffset="401.05">119 1 5857,'0'0'5171,"0"0"-2780,0 0-1171,0 0-36,0 0 261,0 0-202,1 9-429,18 137 783,-10-130-2120,-4-8-2431,-4-4-1288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07.566"/>
    </inkml:context>
    <inkml:brush xml:id="br0">
      <inkml:brushProperty name="width" value="0.05" units="cm"/>
      <inkml:brushProperty name="height" value="0.05" units="cm"/>
      <inkml:brushProperty name="color" value="#004F8B"/>
    </inkml:brush>
  </inkml:definitions>
  <inkml:trace contextRef="#ctx0" brushRef="#br0">586 19 3881,'0'0'1119,"0"0"1921,0 0-1101,0 0-621,0 0-159,0 0-100,-3-2-152,-108-14 5357,-67 56-6716,104-19 885,-75 26-416,175-27-151,108 15 296,-114-33-138,0 2-1,0 0 1,0 2-1,0 0 1,-1 1-1,0 1 1,0 1-1,0 1-23,-17-9 4,0 0-1,0 0 0,0 0 0,-1 0 0,1 0 0,0 0 0,-1 1 1,1-1-1,-1 1 0,1-1 0,-1 1 0,0 0 0,1 0 0,-1-1 1,0 1-1,0 0 0,0 0 0,-1 0 0,1 0 0,0 0 0,-1 0 0,1 0 1,-1 0-1,0 0 0,0 1 0,0-1 0,0 0 0,0 0 0,0 0 1,0 0-1,-1 0 0,1 0 0,-1 0 0,1 0 0,-1 0 0,0 0 1,0 0-1,0 0 0,0 0 0,0 0 0,0-1 0,-1 1 0,1 0 0,-1-1 1,1 1-1,-1-1 0,1 0 0,-1 1 0,0-1 0,0 0 0,1 0 1,-1 0-1,0 0 0,-1 0-3,-83 47 73,54-34-72,1 2 0,0 1 1,2 2-1,0 1 0,1 1 0,1 1 1,2 1-1,0 2 0,1 0 0,-2 6-1,25-30-2,0 1 0,0-1 0,0 1 0,0-1 0,0 1-1,0-1 1,0 1 0,1 0 0,-1-1 0,0 1 0,1 0 0,0 0 0,-1-1-1,1 1 1,0 0 0,0 0 0,0-1 0,0 1 0,0 0 0,0 0 0,1 0-1,-1-1 1,1 1 0,-1 0 0,1-1 0,-1 1 0,1 0 0,0-1 0,0 1-1,0-1 1,0 1 0,0-1 0,0 1 0,1-1 0,-1 0 0,0 0 0,1 1 0,-1-1-1,0 0 1,1 0 0,0-1 0,-1 1 0,1 0 0,-1 0 0,1-1 0,0 1-1,0-1 3,87 20 346,-5-17-33,1-4 0,0-3 0,12-5-313,8-1 55,-54 1-151,-50-1-2680,-2 6-1497,-3-2-3671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05.668"/>
    </inkml:context>
    <inkml:brush xml:id="br0">
      <inkml:brushProperty name="width" value="0.05" units="cm"/>
      <inkml:brushProperty name="height" value="0.05" units="cm"/>
      <inkml:brushProperty name="color" value="#004F8B"/>
    </inkml:brush>
  </inkml:definitions>
  <inkml:trace contextRef="#ctx0" brushRef="#br0">1 117 6889,'0'0'2958,"0"0"-1335,0 0-273,0 0-111,0 0-321,0 0-125,16 0 58,123 0 1485,71 20-1169,-205-19-1232,-5 0-3562,0-1 3620,0 0-3047</inkml:trace>
  <inkml:trace contextRef="#ctx0" brushRef="#br0" timeOffset="360.775">224 1 7962,'0'0'4075,"0"0"-2741,0 0-758,0 0 180,0 0 132,0 0-38,2 9-301,21 137 520,-12-124-2012,-1-11-3622,-5-8-1217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11.484"/>
    </inkml:context>
    <inkml:brush xml:id="br0">
      <inkml:brushProperty name="width" value="0.05" units="cm"/>
      <inkml:brushProperty name="height" value="0.05" units="cm"/>
      <inkml:brushProperty name="color" value="#004F8B"/>
    </inkml:brush>
  </inkml:definitions>
  <inkml:trace contextRef="#ctx0" brushRef="#br0">1 0 3777,'0'0'4411,"0"0"-1719,0 0-1279,0 0-271,0 0-258,0 0-218,0 4 4196,0 14-4642,0 179 487,9-174-538,-8-20-3312,0-1-3404,-1-2-4162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12.024"/>
    </inkml:context>
    <inkml:brush xml:id="br0">
      <inkml:brushProperty name="width" value="0.05" units="cm"/>
      <inkml:brushProperty name="height" value="0.05" units="cm"/>
      <inkml:brushProperty name="color" value="#004F8B"/>
    </inkml:brush>
  </inkml:definitions>
  <inkml:trace contextRef="#ctx0" brushRef="#br0">0 18 4217,'0'0'5198,"0"0"-3067,0 0-1040,0 0-24,0 0-219,0 0-245,9-4 4628,4-4-8525,-4 3-2099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13.068"/>
    </inkml:context>
    <inkml:brush xml:id="br0">
      <inkml:brushProperty name="width" value="0.05" units="cm"/>
      <inkml:brushProperty name="height" value="0.05" units="cm"/>
      <inkml:brushProperty name="color" value="#004F8B"/>
    </inkml:brush>
  </inkml:definitions>
  <inkml:trace contextRef="#ctx0" brushRef="#br0">286 0 4065,'0'0'5581,"0"0"-3270,0 0-1181,0 0-281,0 0-149,0 0-137,0 0 3,0 0 114,0 0 155,0 0-90,0 0-121,0 0-117,-16 4 319,-181 108-548,126-76-276,70-36 4,1 0 2,17 12-16,205 82 376,-208-91-2199,0-6-3656,-7-4-4142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13.679"/>
    </inkml:context>
    <inkml:brush xml:id="br0">
      <inkml:brushProperty name="width" value="0.05" units="cm"/>
      <inkml:brushProperty name="height" value="0.05" units="cm"/>
      <inkml:brushProperty name="color" value="#004F8B"/>
    </inkml:brush>
  </inkml:definitions>
  <inkml:trace contextRef="#ctx0" brushRef="#br0">105 1 4441,'0'0'4425,"0"0"-2301,0 0-1030,0 0-117,0 0-155,0 0-215,0 0 13,12 28 3861,-1 11-4207,-2 0 1,-2 1-1,-1 0 1,-2 1 0,-1-1-1,-3 1 1,-1 4-275,0-41-7,0-1 1,1 1-1,-1-1 1,-1 1-1,1-1 1,0 1-1,-1-1 1,0 0-1,0 0 1,0 0-1,0 0 1,0 0-1,-1 0 1,1-1-1,-1 1 1,1-1-1,-1 1 0,0-1 1,0 0-1,0 0 1,-1 0-1,1-1 1,0 1-1,-1-1 1,1 0-1,-1 0 1,1 0-1,-1 0 1,1-1-1,-1 1 1,0-1-1,1 0 1,-1 0-1,-2 0 7,-43-22-5710,35 5-469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37.102"/>
    </inkml:context>
    <inkml:brush xml:id="br0">
      <inkml:brushProperty name="width" value="0.05" units="cm"/>
      <inkml:brushProperty name="height" value="0.05" units="cm"/>
      <inkml:brushProperty name="color" value="#004F8B"/>
    </inkml:brush>
  </inkml:definitions>
  <inkml:trace contextRef="#ctx0" brushRef="#br0">97 1 3929,'0'0'821,"0"0"942,0 0-336,0 0-421,0 0-225,1 5 8277,2 19-9040,-26 175 288,-14 75 53,34 7 289,6-268-792,0-36-2034,-3 5-1717</inkml:trace>
  <inkml:trace contextRef="#ctx0" brushRef="#br0" timeOffset="586.255">1 445 5905,'0'0'3864,"0"0"-1800,0 0-856,0 0-301,0 0-221,0 0-139,25 0 3307,311 0-2766,-276-26-1691,-48 0-3887,-11 16 286</inkml:trace>
  <inkml:trace contextRef="#ctx0" brushRef="#br0" timeOffset="1273.61">459 3 4081,'0'0'4421,"0"0"-2439,0 0-727,0 0-147,0 0-9,0 0 5,0 7 3319,2 32-4076,-46 238 432,27 80-1794,21-367-5734,-4 1-2717</inkml:trace>
  <inkml:trace contextRef="#ctx0" brushRef="#br0" timeOffset="2692.014">584 703 4097,'0'0'5254,"0"0"-2980,0 0-988,0 0-195,0 0-147,0 0-77,0 0 18,0 0-133,0 0-114,0 0-89,0 0-127,0 0-140,0 0-87,0 0-33,0 22 263,-5 283 70,5-305-546,0 0-6,0 0-37,0-28-254,18-216 20,-18 201 414,0 43-54,0 0 37,0 0-1,0 0 13,0 0-31,0 0-25,0 0 26,0 0-33,6 20 120,117 202 212,-103-206-308,-20-16-36,2-36 364,0-259-649,-2 295 232,0 0-34,0 0-55,0 0-17,0 0-62,0 0-85,0 0-310,0 0-626,0 0-891,0-1-2249,0-2-5670</inkml:trace>
  <inkml:trace contextRef="#ctx0" brushRef="#br0" timeOffset="4782.195">873 664 5209,'0'0'2966,"0"0"-896,0 0-922,0 0-249,0 0-38,0 0-99,0 0-9,0 0 46,0 0-73,0 0-46,0 0-164,0 0-47,0 0-44,0 24 898,-11 340-315,48-579-1295,-19 93 28,-18 120 254,-1 1 0,1 0 1,0-1-1,0 1 0,0-1 0,0 1 0,0-1 0,0 1 0,0 0 0,0-1 0,1 1 1,-1-1-1,1 1 0,-1 0 0,1-1 0,-1 1 0,1 0 0,0 0 0,0-1 0,0 1 0,-1 0 1,1 0-1,0 0 0,0 0 0,0 0 0,1 0 0,-1 0 0,0 0 0,0 1 0,0-1 0,1 0 1,-1 1-1,0-1 0,1 1 0,-1-1 0,1 1 0,-1 0 0,0-1 0,1 1 0,-1 0 0,1 0 1,-1 0-1,1 0 0,-1 0 0,0 1 0,1-1 0,-1 0 0,1 1 0,0-1 5,3 2 12,0 0 0,0 1 0,-1-1 0,1 1 0,0 0 1,-1 0-1,0 1 0,0-1 0,0 1 0,0 0 0,0 0 0,-1 0 0,0 0 0,1 1 0,-2 0 0,1-1 0,-1 1 0,1 0 0,-1 0 0,-1 0 0,1 0 0,-1 1 0,0-1 0,0 0 0,0 1 0,-1-1 0,1 1 1,-2-1-1,1 0 0,0 1 0,-2 3-12,0-5 7,-1 0 1,1 0 0,-1 0-1,0-1 1,0 1 0,-1-1 0,1 0-1,-1 0 1,0 0 0,1-1-1,-1 1 1,0-1 0,0 0-1,-1 0 1,1 0 0,0-1-1,-1 1 1,1-1 0,-1 0 0,1 0-1,-1-1 1,0 1 0,1-1-1,-1 0 1,1 0 0,-4-1-8,10-12-6,61 73 239,-43-34-123,83 102 418,-99-133-4273,-4-4-478</inkml:trace>
  <inkml:trace contextRef="#ctx0" brushRef="#br0" timeOffset="6148.047">1086 293 5169,'0'0'5308,"0"0"-3081,0 0-1220,0 0-143,0 0 163,0 0-87,9 0-233,135 6 1872,-30-2-4244,-112 3-4790,-2-3 972</inkml:trace>
  <inkml:trace contextRef="#ctx0" brushRef="#br0" timeOffset="6533.098">1160 464 4097,'0'0'5960,"0"0"-3714,0 0-1282,0 0-89,0 0 84,0 0-146,7 0-35,142 0 2667,-44 0-8115,-92 0 677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14.013"/>
    </inkml:context>
    <inkml:brush xml:id="br0">
      <inkml:brushProperty name="width" value="0.05" units="cm"/>
      <inkml:brushProperty name="height" value="0.05" units="cm"/>
      <inkml:brushProperty name="color" value="#004F8B"/>
    </inkml:brush>
  </inkml:definitions>
  <inkml:trace contextRef="#ctx0" brushRef="#br0">1 0 7962,'0'0'4641,"0"0"-3249,0 0-424,0 0-80,0 0-15,0 0-201,0 0-312,0 0-48,0 0-16,0 0-192,0 0-56,0 0-48,0 0-104,0 0-600,0 0-1689,0 0-8161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16.302"/>
    </inkml:context>
    <inkml:brush xml:id="br0">
      <inkml:brushProperty name="width" value="0.05" units="cm"/>
      <inkml:brushProperty name="height" value="0.05" units="cm"/>
      <inkml:brushProperty name="color" value="#004F8B"/>
    </inkml:brush>
  </inkml:definitions>
  <inkml:trace contextRef="#ctx0" brushRef="#br0">25 1 6281,'0'0'2149,"0"0"227,0 0-726,0 0-324,0 0-245,0 0-230,0 0-96,0 0-90,0 0-107,-1 4 2057,-5 20-2416,-11 257 218,17-280-550,0-1-94,0 0-148,0 0-283,0 0-703,0 0-1041,0 0-2491,0 0-4517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16.908"/>
    </inkml:context>
    <inkml:brush xml:id="br0">
      <inkml:brushProperty name="width" value="0.05" units="cm"/>
      <inkml:brushProperty name="height" value="0.05" units="cm"/>
      <inkml:brushProperty name="color" value="#004F8B"/>
    </inkml:brush>
  </inkml:definitions>
  <inkml:trace contextRef="#ctx0" brushRef="#br0">0 15 9842,'0'0'2677,"0"0"-1046,0 0-564,0 0-242,0 0-85,0 0-134,9 0 17,487-11 2208,-324 7-2776,-99 6-3198,-73-2 147,0 2-2232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6:18.145"/>
    </inkml:context>
    <inkml:brush xml:id="br0">
      <inkml:brushProperty name="width" value="0.05" units="cm"/>
      <inkml:brushProperty name="height" value="0.05" units="cm"/>
      <inkml:brushProperty name="color" value="#004F8B"/>
    </inkml:brush>
  </inkml:definitions>
  <inkml:trace contextRef="#ctx0" brushRef="#br0">1 28 6569,'0'0'4113,"0"0"-1779,0 0-818,0 0-382,0 0-294,0 0-218,0 0-169,0 0 19,0 0 54,0 20 658,20 247 5,-12-215-1126,-8-52-51,6-28 659,-6 12-668,0 0-1,1 0 1,0 0 0,2 1-1,0-1 1,0 1 0,2-1-1,0 1 1,0 0 0,2 0-1,0 1 1,0 0 0,1 0-1,1 1 1,0 0 0,1 1-1,0-1 1,1 2 0,4-3-3,80-34-395,-48 47-3458,-38 3 300,-4 3-3025</inkml:trace>
  <inkml:trace contextRef="#ctx0" brushRef="#br0" timeOffset="463.051">229 442 8162,'0'0'4498,"0"0"-2375,0 0-861,0 0-90,0 0-366,0 0-328,4 30 1159,1 35-1027,-4-35-6775,-1-30 856</inkml:trace>
  <inkml:trace contextRef="#ctx0" brushRef="#br0" timeOffset="779.635">237 221 6025,'0'0'5251,"0"0"-2755,0 0-1106,0 0-258,0 0-156,0 0-207,9 0-2283,-5 4-2096</inkml:trace>
  <inkml:trace contextRef="#ctx0" brushRef="#br0" timeOffset="1399.066">395 429 4401,'0'0'4577,"0"0"-2505,0 0-1029,0 0-149,0 0-14,0 0-123,15 35 3820,-2 29-3899,-3 0-1,-3 1 1,-3-1-1,-2 35-677,-4-97-18,1-1 0,-1 1 0,0-1 0,1 0 1,-1 0-1,0 0 0,0 0 0,0 0 0,0 0 0,0 0 0,0-1 0,0 1 0,0-1 0,0 1 0,0-1 0,0 0 0,0 0 0,0 0 0,0 0 0,0 0 0,0 0 0,0 0 0,0-1 0,0 1 0,0-1 0,0 0 0,0 0 0,0 1 0,0-1 0,0 0 1,0-1-1,0 1 18,-22-38-2378,15 8-2062,5 11-1437</inkml:trace>
  <inkml:trace contextRef="#ctx0" brushRef="#br0" timeOffset="1820.156">483 166 6809,'0'0'5862,"0"0"-2707,0 0-936,0 0-674,0 0-585,0 0-279,4-8 1736,1-4-6327,-3 5-2985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4:57:51.240"/>
    </inkml:context>
    <inkml:brush xml:id="br0">
      <inkml:brushProperty name="width" value="0.1" units="cm"/>
      <inkml:brushProperty name="height" value="0.1" units="cm"/>
      <inkml:brushProperty name="color" value="#FFFFFF"/>
      <inkml:brushProperty name="ignorePressure" value="1"/>
    </inkml:brush>
  </inkml:definitions>
  <inkml:trace contextRef="#ctx0" brushRef="#br0">586 375,'357'13,"58"22,-265-21,-8 0,-1101-16,878 5,81-4,-1 0,1 0,0-1,0 1,0 0,-1-1,1 1,0 0,1-1,-1 1,0 0,0-1,0 1,1 0,-1-1,1 1,-1 0,1 0,-1 0,1-1,0 1,0 0,0 0,-1 0,1 0,0 0,0 0,0 1,0-1,1 0,-1 0,0 1,0-1,0 0,1 1,-1 0,0-1,0 1,1 0,-1-1,0 1,1 0,-1 0,1 0,256-91,-236 84,0 2,1 0,0 2,0 1,0 0,1 2,-1 0,2 2,-25-2,-1 1,1-1,0 0,-1 1,1-1,0 1,-1-1,1 1,0-1,0 1,-1-1,1 0,0 1,0-1,0 1,0-1,0 1,0 0,0-1,0 1,0-1,0 1,0-1,0 1,0-1,0 1,0-1,0 1,1-1,-1 1,0-1,0 1,1-1,-1 0,0 1,0-1,1 1,-1-1,1 0,-1 1,0-1,1 0,-1 1,1-1,-1 0,1 0,-1 1,1-1,-1 0,1 0,-1 0,1 0,-1 0,1 0,-1 0,1 0,-1 0,1 0,-1 0,1 0,-1 0,1 0,-1 0,1 0,-40 21,-9-6,0-1,0-3,-1-2,-1-2,-36 1,31-3,-608 81,631-88,77-14,-3 2,0 3,1 1,1 2,-1 2,1 2,14 2,-54 3,0 1,0-1,0 1,-1 0,1 0,0 1,-1-1,1 1,-1 0,0-1,0 1,0 1,0-1,0 0,-1 1,1-1,-1 1,0 0,0 0,-1 0,1 0,-1 0,0 0,0 0,0 1,0-1,-1 0,0 1,0-1,0 0,0 0,-1 1,0-1,0 0,0 0,0 1,0-1,-1 0,-1 1,1 19,2 51,14-97,3-43,-2-1,-4-1,-2 0,-3-6,1 3,8-142,-12 194,4 43,53 300,-5-8,-54-317,-1 0,0 0,0 0,0-1,1 1,-1 0,0 0,0 0,1-1,-1 1,0 0,1 0,-1 0,0 0,1 0,-1 0,0 0,0 0,1 0,-1 0,0 0,1 0,-1 0,0 0,1 0,-1 0,0 0,1 0,-1 0,0 0,0 0,1 1,-1-1,10-50,-8 42,24-197,-27 204,1-1,-1 0,1 1,0-1,0 0,0 0,0 1,0-1,0 0,1 1,-1-1,0 0,1 0,0 1,-1-1,1 1,0-1,0 1,-1-1,1 1,0-1,1 1,-1 0,0-1,0 1,1 0,-1 0,0 0,1 0,-1 0,1 0,-1 1,1-1,0 0,-1 1,1-1,0 1,-1-1,1 1,0 0,0 0,-1 0,1 0,0 0,-1 0,1 1,0-1,0 0,-1 1,1 0,0-1,-1 1,1 0,-1 0,1-1,-1 1,0 0,1 1,7 10,-1-1,0 2,-1-1,0 1,-1 0,0 1,-2-1,1 1,-1 0,-1 0,0 4,20 66,-21-84,0-1,0 1,-1 0,1-1,0 1,-1 0,1-1,0 0,-1 1,1-1,-1 0,1 0,-1 0,1 0,-1 0,0 0,0-1,1 1,-1 0,0-1,0 1,0-1,0 1,0-1,-1 1,1-1,0 1,-1-1,1 0,-1 0,0 1,0-1,1 0,-1 1,0-1,0 0,-1 0,1 1,0-2,6-11,-3 4,0 1,1 0,0-1,0 1,1 1,1-1,-1 1,1 0,1 0,-1 0,1 1,1 0,-1 1,1 0,0 0,1 0,-1 1,1 0,0 1,0 0,1 0,-1 1,1 0,6 0,-14 3,0-1,1 1,-1 1,0-1,0 0,0 0,0 1,0-1,0 1,0 0,0-1,0 1,0 0,0 0,0 0,-1 1,1-1,0 0,-1 1,1-1,-1 1,1-1,-1 1,0 0,0-1,0 1,0 0,0 0,0 0,0 0,0 0,-1 0,1 0,-1 0,0 0,0 0,1 1,-1 0,-14 82,6-71,7-13,0 1,0-1,0 0,0 0,-1 1,2-1,-1 0,0 1,0-1,0 1,1-1,-1 1,1-1,-1 1,1-1,-1 1,1 0,0-1,0 1,0 0,0-1,0 1,0 0,0-1,1 1,-1-1,1 1,-1 0,1-1,0 1,-1-1,1 0,0 1,0-1,0 1,0-1,0 0,0 0,0 0,1 0,-1 1,0-2,1 1,-1 0,1 0,-1 0,166 8,-53-9,-12 11,0-4,0-5,9-5,-108 3,0 1,0-1,0-1,0 1,0 0,0-1,0 1,0-1,0 0,0 0,0 0,0-1,-1 1,1-1,0 1,-1-1,0 0,1 0,-1 0,0 0,0 0,0-1,0 1,0-1,0 1,-1-1,0 0,1 0,-1 1,0-1,0 0,0 0,-1 0,1 0,-1 0,0 0,1 0,-1 0,-1 0,1 0,0-1,-1 1,1 0,-1 1,0-1,0 0,-6-10,-1 1,1 0,-2 1,0 0,0 0,-1 1,0 0,-1 0,0 2,-1-1,0 1,0 1,0 0,-1 1,0 0,0 1,-1 0,-12-2,-1-4,-18-3,-1 3,0 1,-1 2,0 2,0 3,-1 1,1 3,-31 4,-26-3,30 9,73-11,-1 1,0-1,1 0,-1 1,1-1,-1 1,1-1,-1 1,1 0,0 0,-1 0,1 0,0 0,0 0,-1 0,1 0,0 0,0 1,0-1,0 0,1 1,-1-1,0 0,1 1,-1-1,0 1,1-1,0 1,-1 0,1-1,0 1,0-1,0 1,0 0,0-1,0 1,0-1,1 1,-1 0,1-1,-1 1,1-1,-1 1,1-1,0 0,2 3,1-1,-1-1,1 1,0 0,0-1,0 0,0 0,0 0,1 0,-1-1,0 0,1 0,-1 0,1 0,0-1,-1 1,1-1,-1 0,2-1,5 2,588 1,-595-2,0-1,0 1,0 0,0 0,0 1,0 0,0-1,0 1,0 0,0 1,0-1,-1 1,1 0,0-1,-1 2,1-1,-1 0,0 1,0-1,0 1,0 0,0 0,-1 0,1 1,-1-1,0 1,0-1,0 1,-3-1,-1 0,1 0,-1 0,0 0,0 0,0-1,0 1,0-1,-1 0,1 1,-1-1,0 0,1 0,-1-1,0 1,0 0,0-1,0 0,0 0,-1 0,1 0,-8 4,-282 109,7-36,458-140,-81-3,-90 65,-1 0,1-1,-1 1,0-1,1 1,-1-1,0 1,1-1,-1 1,0-1,0 1,1-1,-1 1,0-1,0 1,0-1,0 1,0-1,0 0,0 1,0-1,0 1,0-1,0 1,0-1,0 1,0-1,-1 0,1 1,0-1,0 1,-1-1,1 1,0-1,0 1,-1 0,1-1,-1 1,1-1,0 1,-1 0,1-1,-1 1,1 0,-1-1,1 1,-1 0,1 0,-1 0,0-1,1 1,-1 0,1 0,-1 0,1 0,-1 0,1 0,-1 0,0 0,1 0,-1 0,1 0,-1 1,-46-5,43 4,-216 4,174-16,45 11,1 1,-1 0,0 0,0 0,1-1,-1 1,0-1,0 1,1 0,-1-1,0 1,1-1,-1 0,0 1,1-1,-1 1,1-1,-1 0,1 1,0-1,-1 0,1 0,0 1,-1-1,1 0,0 0,0 0,0 1,-1-1,1 0,0 0,0 0,0 0,0 1,1-1,-1 0,0 0,0 0,0 1,1-1,-1 0,0 0,1 1,-1-1,1 0,-1 0,1 1,-1-1,1 1,-1-1,1 0,0 1,-1-1,1 1,0-1,106-45,0 21,0 4,1 5,1 5,100 3,-192 8,-43 0,-935 27,203-27,699-10,78-9,237-89,-203 88,-41 13,1 2,-1 0,1 0,0 2,0-1,1 2,-1-1,0 2,1 0,-1 0,8 2,-16 2,0 1,0-1,0 1,0 0,-1 1,0-1,0 1,0 0,0 0,-1 0,1 0,-1 1,-1-1,1 1,-1 0,0 0,0 0,-1 0,0 0,0 0,0 0,-1 0,0 0,0 1,0-1,-1 0,0 0,0 0,-1 0,-1 5,2 9,-4 265,5-283,0-1,-1 0,1 0,-1 0,1-1,0 1,-1 0,1 0,0 0,0 0,-1 0,1 0,0 0,0 0,0 0,0-1,0 1,1 0,-1 0,0 0,0 0,1 0,-1 0,0 0,1-1,-1 1,1 0,-1 0,1 0,-1-1,1 1,0 0,-1-1,1 1,0 0,-1-1,1 1,0-1,0 1,0-1,-1 0,1 1,0-1,0 0,0 0,0 1,0-1,0 0,0 0,0 0,0 0,-1 0,1 0,0 0,0-1,0 1,9-13,-2 0,1-1,-2 0,0 0,0 0,-2-1,0 0,0 0,-1-1,-1 0,-1 1,0-1,-1 0,-1-4,2 4,25-160,14 118,-40 57,-1 0,1 1,0-1,0 0,1 1,-1-1,0 1,0-1,0 1,0 0,0-1,0 1,1 0,-1 0,0 0,0-1,1 1,-1 1,0-1,0 0,0 0,1 0,-1 1,0-1,0 0,0 1,0-1,0 1,0 0,0-1,0 1,0 0,0-1,0 1,0 0,0 0,0 0,-1 0,1 0,0 0,-1 0,1 0,-1 0,1 0,-1 0,0 1,1-1,-1 0,0 0,0 0,1 1,-1-1,-1 1,4 8,0-1,-1 1,-1 0,0 0,0 0,-1 0,0 0,0 0,-1 0,-1 0,-1 6,1-17,0 0,0 0,0 0,0 0,1 0,-1 0,0-1,1 1,-1-1,1 1,-1-1,1 1,0-1,0 0,0 0,0 0,0 0,0 1,0-1,0 0,1 0,-1-1,1 1,0 0,-1 0,1 0,0-2,-17-182,14 186,-1 1,1-1,-1 1,1 0,-1 0,1 0,0 1,-1-1,1 1,0 0,0-1,0 2,0-1,0 0,1 0,-1 1,1 0,0-1,-1 1,1 0,0 1,-3 0,-89 71,94-74,-1-1,1 1,0-1,-1 1,1-1,0 1,-1 0,1-1,0 1,0-1,0 1,-1 0,1-1,0 1,0 0,0-1,0 1,0-1,0 1,0 0,0-1,1 1,-1 0,0-1,0 1,0 0,1-1,-1 1,0-1,1 1,-1-1,0 1,1-1,-1 1,1-1,-1 1,1-1,-1 1,1-1,-1 0,1 1,-1-1,1 0,0 0,-1 1,1-1,-1 0,1 0,0 0,-1 0,1 0,0 0,-1 0,1 0,0 0,-1 0,1 0,-1 0,1 0,0 0,-1-1,50 7,-49-6,386 4,-380-4,-1 1,0 0,0 0,0 0,0 1,0 0,0 0,-1 0,1 1,0 0,-1 0,0 0,0 1,0 0,0 0,-1 0,1 0,-1 1,0 0,0 0,-1 0,0 0,0 1,0-1,0 1,-1-1,0 1,0 0,0 0,0 4,-2 1,1 0,-1-1,-1 1,0 0,0-1,-1 1,-1-1,0 0,0 1,-1-1,0-1,0 1,-1 0,-1-1,0 0,0-1,0 1,-1-1,0 0,-1-1,0 0,0 0,-1 0,0-1,0-1,-14 11,16-13,1 0,0 1,0 0,1 0,-1 0,1 1,0 0,0 0,0 0,1 1,0 0,0-1,-2 4,7-7,0-1,-1 1,1 0,0-1,0 1,0-1,0 0,0 1,0-1,0 0,1 0,-1 1,0-1,1 0,-1 0,1 0,-1-1,1 1,-1 0,1-1,0 1,-1-1,1 1,0-1,0 0,-1 1,1-1,0 0,-1 0,1-1,0 1,0 0,-1 0,2-1,260-26,0 4,-232 23,0-1,0-2,0-1,-1-1,0-2,0-1,0-1,-1-2,20-10,-48 21,1 0,-1 0,1-1,-1 1,1 0,-1 0,0-1,1 1,-1-1,0 1,1-1,-1 0,0 1,1-1,-1 0,0 0,0 0,0 0,0 0,0 0,0 0,0 0,0 0,-1-1,1 1,0 0,-1 0,1-1,-1 1,1 0,-1-1,1 1,-1-1,0 1,0-1,0 1,0 0,0-1,0 1,0-1,-1 1,1-1,0 1,-1 0,1-1,-1 1,1 0,-1-1,0 1,0 0,1 0,-1-1,0 1,0 0,0 0,0 0,0 0,-1 1,1-1,0 0,0 0,-1 1,1-1,0 0,-1 1,0-1,-67-17,-1 3,0 3,0 3,-1 3,-20 3,-172-11,-22-23,257 37,-1 2,1 0,-1 2,1 1,1 1,-1 1,-18 8,47-15,-1 0,0 0,0 1,1-1,-1 0,0 0,1 0,-1 0,0 0,0 0,1 0,-1 0,0 0,0 1,1-1,-1 0,0 0,0 0,0 0,1 1,-1-1,0 0,0 0,0 1,0-1,1 0,-1 0,0 1,0-1,0 0,0 0,0 1,0-1,0 0,0 1,0-1,0 0,0 0,0 1,0-1,0 0,0 1,0-1,0 0,0 0,0 1,-1-1,34 2,282-3,-228-41,-72 35,0 2,0 0,0 0,0 1,1 1,0 1,-1 0,1 1,13 1,-27 0,0 0,0 0,0 0,0 0,0 1,0-1,-1 1,1-1,0 1,0 0,0-1,-1 1,1 0,0 0,-1 0,1 0,-1 1,1-1,-1 0,0 1,0-1,1 1,-1-1,0 1,0-1,0 1,-1 0,1 0,0-1,-1 1,1 0,-1 0,1 0,-1 0,0-1,0 1,0 0,0 0,0 0,0 0,0 0,-1 0,1 0,-1 0,-36 80,23-66,0 0,-1-1,-1-1,0-1,-1 0,0-1,-1-1,0 0,-1-2,0 0,-1-1,0-1,0-1,-1-1,1 0,-8-1,26-3,0 0,0-1,0 1,0-1,0 0,0 1,0-1,0 0,0 0,0 0,0 0,0-1,0 1,0-1,0 1,0-1,0 0,0 1,0-1,0 0,1 0,-1-1,0 1,1 0,-1 0,1-1,-1 1,1-1,-1 0,1 1,0-1,0 0,0 1,0-1,0 0,0 0,1 0,-1 0,1 0,-1 0,1 0,0 0,0 0,0 0,0 0,0-1,2-11,1 1,1-1,0 1,0 0,2 0,-1 0,2 1,-1 0,2 0,0 1,0 0,1 0,3-2,-12 14,0 0,0 0,0-1,1 1,-1 0,0 0,0-1,1 1,-1 0,1 0,-1-1,0 1,1 0,-1-1,1 1,0 0,-1-1,1 1,-1-1,1 1,0-1,0 0,-1 1,1-1,0 1,0-1,-1 0,1 0,0 0,0 1,0-1,-1 0,1 0,0 0,0 0,0 0,0 0,-1-1,1 1,0 0,0 0,0 0,-1-1,1 1,0-1,0 1,-1 0,1-1,0 1,-1-1,1 1,-1-1,1 0,-1 1,1-1,-1 0,1 1,-1-1,1 0,-1 0,0 1,1-1,-1 0,0 0,-7 68,1-44</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4:57:51.240"/>
    </inkml:context>
    <inkml:brush xml:id="br0">
      <inkml:brushProperty name="width" value="0.1" units="cm"/>
      <inkml:brushProperty name="height" value="0.1" units="cm"/>
      <inkml:brushProperty name="color" value="#FFFFFF"/>
      <inkml:brushProperty name="ignorePressure" value="1"/>
    </inkml:brush>
  </inkml:definitions>
  <inkml:trace contextRef="#ctx0" brushRef="#br0">586 375,'357'13,"58"22,-265-21,-8 0,-1101-16,878 5,81-4,-1 0,1 0,0-1,0 1,0 0,-1-1,1 1,0 0,1-1,-1 1,0 0,0-1,0 1,1 0,-1-1,1 1,-1 0,1 0,-1 0,1-1,0 1,0 0,0 0,-1 0,1 0,0 0,0 0,0 1,0-1,1 0,-1 0,0 1,0-1,0 0,1 1,-1 0,0-1,0 1,1 0,-1-1,0 1,1 0,-1 0,1 0,256-91,-236 84,0 2,1 0,0 2,0 1,0 0,1 2,-1 0,2 2,-25-2,-1 1,1-1,0 0,-1 1,1-1,0 1,-1-1,1 1,0-1,0 1,-1-1,1 0,0 1,0-1,0 1,0-1,0 1,0 0,0-1,0 1,0-1,0 1,0-1,0 1,0-1,0 1,0-1,0 1,1-1,-1 1,0-1,0 1,1-1,-1 0,0 1,0-1,1 1,-1-1,1 0,-1 1,0-1,1 0,-1 1,1-1,-1 0,1 0,-1 1,1-1,-1 0,1 0,-1 0,1 0,-1 0,1 0,-1 0,1 0,-1 0,1 0,-1 0,1 0,-1 0,1 0,-1 0,1 0,-40 21,-9-6,0-1,0-3,-1-2,-1-2,-36 1,31-3,-608 81,631-88,77-14,-3 2,0 3,1 1,1 2,-1 2,1 2,14 2,-54 3,0 1,0-1,0 1,-1 0,1 0,0 1,-1-1,1 1,-1 0,0-1,0 1,0 1,0-1,0 0,-1 1,1-1,-1 1,0 0,0 0,-1 0,1 0,-1 0,0 0,0 0,0 1,0-1,-1 0,0 1,0-1,0 0,0 0,-1 1,0-1,0 0,0 0,0 1,0-1,-1 0,-1 1,1 19,2 51,14-97,3-43,-2-1,-4-1,-2 0,-3-6,1 3,8-142,-12 194,4 43,53 300,-5-8,-54-317,-1 0,0 0,0 0,0-1,1 1,-1 0,0 0,0 0,1-1,-1 1,0 0,1 0,-1 0,0 0,1 0,-1 0,0 0,0 0,1 0,-1 0,0 0,1 0,-1 0,0 0,1 0,-1 0,0 0,1 0,-1 0,0 0,0 0,1 1,-1-1,10-50,-8 42,24-197,-27 204,1-1,-1 0,1 1,0-1,0 0,0 0,0 1,0-1,0 0,1 1,-1-1,0 0,1 0,0 1,-1-1,1 1,0-1,0 1,-1-1,1 1,0-1,1 1,-1 0,0-1,0 1,1 0,-1 0,0 0,1 0,-1 0,1 0,-1 1,1-1,0 0,-1 1,1-1,0 1,-1-1,1 1,0 0,0 0,-1 0,1 0,0 0,-1 0,1 1,0-1,0 0,-1 1,1 0,0-1,-1 1,1 0,-1 0,1-1,-1 1,0 0,1 1,7 10,-1-1,0 2,-1-1,0 1,-1 0,0 1,-2-1,1 1,-1 0,-1 0,0 4,20 66,-21-84,0-1,0 1,-1 0,1-1,0 1,-1 0,1-1,0 0,-1 1,1-1,-1 0,1 0,-1 0,1 0,-1 0,0 0,0-1,1 1,-1 0,0-1,0 1,0-1,0 1,0-1,-1 1,1-1,0 1,-1-1,1 0,-1 0,0 1,0-1,1 0,-1 1,0-1,0 0,-1 0,1 1,0-2,6-11,-3 4,0 1,1 0,0-1,0 1,1 1,1-1,-1 1,1 0,1 0,-1 0,1 1,1 0,-1 1,1 0,0 0,1 0,-1 1,1 0,0 1,0 0,1 0,-1 1,1 0,6 0,-14 3,0-1,1 1,-1 1,0-1,0 0,0 0,0 1,0-1,0 1,0 0,0-1,0 1,0 0,0 0,0 0,-1 1,1-1,0 0,-1 1,1-1,-1 1,1-1,-1 1,0 0,0-1,0 1,0 0,0 0,0 0,0 0,0 0,-1 0,1 0,-1 0,0 0,0 0,1 1,-1 0,-14 82,6-71,7-13,0 1,0-1,0 0,0 0,-1 1,2-1,-1 0,0 1,0-1,0 1,1-1,-1 1,1-1,-1 1,1-1,-1 1,1 0,0-1,0 1,0 0,0-1,0 1,0 0,0-1,1 1,-1-1,1 1,-1 0,1-1,0 1,-1-1,1 0,0 1,0-1,0 1,0-1,0 0,0 0,0 0,1 0,-1 1,0-2,1 1,-1 0,1 0,-1 0,166 8,-53-9,-12 11,0-4,0-5,9-5,-108 3,0 1,0-1,0-1,0 1,0 0,0-1,0 1,0-1,0 0,0 0,0 0,0-1,-1 1,1-1,0 1,-1-1,0 0,1 0,-1 0,0 0,0 0,0-1,0 1,0-1,0 1,-1-1,0 0,1 0,-1 1,0-1,0 0,0 0,-1 0,1 0,-1 0,0 0,1 0,-1 0,-1 0,1 0,0-1,-1 1,1 0,-1 1,0-1,0 0,-6-10,-1 1,1 0,-2 1,0 0,0 0,-1 1,0 0,-1 0,0 2,-1-1,0 1,0 1,0 0,-1 1,0 0,0 1,-1 0,-12-2,-1-4,-18-3,-1 3,0 1,-1 2,0 2,0 3,-1 1,1 3,-31 4,-26-3,30 9,73-11,-1 1,0-1,1 0,-1 1,1-1,-1 1,1-1,-1 1,1 0,0 0,-1 0,1 0,0 0,0 0,-1 0,1 0,0 0,0 1,0-1,0 0,1 1,-1-1,0 0,1 1,-1-1,0 1,1-1,0 1,-1 0,1-1,0 1,0-1,0 1,0 0,0-1,0 1,0-1,1 1,-1 0,1-1,-1 1,1-1,-1 1,1-1,0 0,2 3,1-1,-1-1,1 1,0 0,0-1,0 0,0 0,0 0,1 0,-1-1,0 0,1 0,-1 0,1 0,0-1,-1 1,1-1,-1 0,2-1,5 2,588 1,-595-2,0-1,0 1,0 0,0 0,0 1,0 0,0-1,0 1,0 0,0 1,0-1,-1 1,1 0,0-1,-1 2,1-1,-1 0,0 1,0-1,0 1,0 0,0 0,-1 0,1 1,-1-1,0 1,0-1,0 1,-3-1,-1 0,1 0,-1 0,0 0,0 0,0-1,0 1,0-1,-1 0,1 1,-1-1,0 0,1 0,-1-1,0 1,0 0,0-1,0 0,0 0,-1 0,1 0,-8 4,-282 109,7-36,458-140,-81-3,-90 65,-1 0,1-1,-1 1,0-1,1 1,-1-1,0 1,1-1,-1 1,0-1,0 1,1-1,-1 1,0-1,0 1,0-1,0 1,0-1,0 0,0 1,0-1,0 1,0-1,0 1,0-1,0 1,0-1,-1 0,1 1,0-1,0 1,-1-1,1 1,0-1,0 1,-1 0,1-1,-1 1,1-1,0 1,-1 0,1-1,-1 1,1 0,-1-1,1 1,-1 0,1 0,-1 0,0-1,1 1,-1 0,1 0,-1 0,1 0,-1 0,1 0,-1 0,0 0,1 0,-1 0,1 0,-1 1,-46-5,43 4,-216 4,174-16,45 11,1 1,-1 0,0 0,0 0,1-1,-1 1,0-1,0 1,1 0,-1-1,0 1,1-1,-1 0,0 1,1-1,-1 1,1-1,-1 0,1 1,0-1,-1 0,1 0,0 1,-1-1,1 0,0 0,0 0,0 1,-1-1,1 0,0 0,0 0,0 0,0 1,1-1,-1 0,0 0,0 0,0 1,1-1,-1 0,0 0,1 1,-1-1,1 0,-1 0,1 1,-1-1,1 1,-1-1,1 0,0 1,-1-1,1 1,0-1,106-45,0 21,0 4,1 5,1 5,100 3,-192 8,-43 0,-935 27,203-27,699-10,78-9,237-89,-203 88,-41 13,1 2,-1 0,1 0,0 2,0-1,1 2,-1-1,0 2,1 0,-1 0,8 2,-16 2,0 1,0-1,0 1,0 0,-1 1,0-1,0 1,0 0,0 0,-1 0,1 0,-1 1,-1-1,1 1,-1 0,0 0,0 0,-1 0,0 0,0 0,0 0,-1 0,0 0,0 1,0-1,-1 0,0 0,0 0,-1 0,-1 5,2 9,-4 265,5-283,0-1,-1 0,1 0,-1 0,1-1,0 1,-1 0,1 0,0 0,0 0,-1 0,1 0,0 0,0 0,0 0,0-1,0 1,1 0,-1 0,0 0,0 0,1 0,-1 0,0 0,1-1,-1 1,1 0,-1 0,1 0,-1-1,1 1,0 0,-1-1,1 1,0 0,-1-1,1 1,0-1,0 1,0-1,-1 0,1 1,0-1,0 0,0 0,0 1,0-1,0 0,0 0,0 0,0 0,-1 0,1 0,0 0,0-1,0 1,9-13,-2 0,1-1,-2 0,0 0,0 0,-2-1,0 0,0 0,-1-1,-1 0,-1 1,0-1,-1 0,-1-4,2 4,25-160,14 118,-40 57,-1 0,1 1,0-1,0 0,1 1,-1-1,0 1,0-1,0 1,0 0,0-1,0 1,1 0,-1 0,0 0,0-1,1 1,-1 1,0-1,0 0,0 0,1 0,-1 1,0-1,0 0,0 1,0-1,0 1,0 0,0-1,0 1,0 0,0-1,0 1,0 0,0 0,0 0,-1 0,1 0,0 0,-1 0,1 0,-1 0,1 0,-1 0,0 1,1-1,-1 0,0 0,0 0,1 1,-1-1,-1 1,4 8,0-1,-1 1,-1 0,0 0,0 0,-1 0,0 0,0 0,-1 0,-1 0,-1 6,1-17,0 0,0 0,0 0,0 0,1 0,-1 0,0-1,1 1,-1-1,1 1,-1-1,1 1,0-1,0 0,0 0,0 0,0 0,0 1,0-1,0 0,1 0,-1-1,1 1,0 0,-1 0,1 0,0-2,-17-182,14 186,-1 1,1-1,-1 1,1 0,-1 0,1 0,0 1,-1-1,1 1,0 0,0-1,0 2,0-1,0 0,1 0,-1 1,1 0,0-1,-1 1,1 0,0 1,-3 0,-89 71,94-74,-1-1,1 1,0-1,-1 1,1-1,0 1,-1 0,1-1,0 1,0-1,0 1,-1 0,1-1,0 1,0 0,0-1,0 1,0-1,0 1,0 0,0-1,1 1,-1 0,0-1,0 1,0 0,1-1,-1 1,0-1,1 1,-1-1,0 1,1-1,-1 1,1-1,-1 1,1-1,-1 1,1-1,-1 0,1 1,-1-1,1 0,0 0,-1 1,1-1,-1 0,1 0,0 0,-1 0,1 0,0 0,-1 0,1 0,0 0,-1 0,1 0,-1 0,1 0,0 0,-1-1,50 7,-49-6,386 4,-380-4,-1 1,0 0,0 0,0 0,0 1,0 0,0 0,-1 0,1 1,0 0,-1 0,0 0,0 1,0 0,0 0,-1 0,1 0,-1 1,0 0,0 0,-1 0,0 0,0 1,0-1,0 1,-1-1,0 1,0 0,0 0,0 4,-2 1,1 0,-1-1,-1 1,0 0,0-1,-1 1,-1-1,0 0,0 1,-1-1,0-1,0 1,-1 0,-1-1,0 0,0-1,0 1,-1-1,0 0,-1-1,0 0,0 0,-1 0,0-1,0-1,-14 11,16-13,1 0,0 1,0 0,1 0,-1 0,1 1,0 0,0 0,0 0,1 1,0 0,0-1,-2 4,7-7,0-1,-1 1,1 0,0-1,0 1,0-1,0 0,0 1,0-1,0 0,1 0,-1 1,0-1,1 0,-1 0,1 0,-1-1,1 1,-1 0,1-1,0 1,-1-1,1 1,0-1,0 0,-1 1,1-1,0 0,-1 0,1-1,0 1,0 0,-1 0,2-1,260-26,0 4,-232 23,0-1,0-2,0-1,-1-1,0-2,0-1,0-1,-1-2,20-10,-48 21,1 0,-1 0,1-1,-1 1,1 0,-1 0,0-1,1 1,-1-1,0 1,1-1,-1 0,0 1,1-1,-1 0,0 0,0 0,0 0,0 0,0 0,0 0,0 0,0 0,-1-1,1 1,0 0,-1 0,1-1,-1 1,1 0,-1-1,1 1,-1-1,0 1,0-1,0 1,0 0,0-1,0 1,0-1,-1 1,1-1,0 1,-1 0,1-1,-1 1,1 0,-1-1,0 1,0 0,1 0,-1-1,0 1,0 0,0 0,0 0,0 0,-1 1,1-1,0 0,0 0,-1 1,1-1,0 0,-1 1,0-1,-67-17,-1 3,0 3,0 3,-1 3,-20 3,-172-11,-22-23,257 37,-1 2,1 0,-1 2,1 1,1 1,-1 1,-18 8,47-15,-1 0,0 0,0 1,1-1,-1 0,0 0,1 0,-1 0,0 0,0 0,1 0,-1 0,0 0,0 1,1-1,-1 0,0 0,0 0,0 0,1 1,-1-1,0 0,0 0,0 1,0-1,1 0,-1 0,0 1,0-1,0 0,0 0,0 1,0-1,0 0,0 1,0-1,0 0,0 0,0 1,0-1,0 0,0 1,0-1,0 0,0 0,0 1,-1-1,34 2,282-3,-228-41,-72 35,0 2,0 0,0 0,0 1,1 1,0 1,-1 0,1 1,13 1,-27 0,0 0,0 0,0 0,0 0,0 1,0-1,-1 1,1-1,0 1,0 0,0-1,-1 1,1 0,0 0,-1 0,1 0,-1 1,1-1,-1 0,0 1,0-1,1 1,-1-1,0 1,0-1,0 1,-1 0,1 0,0-1,-1 1,1 0,-1 0,1 0,-1 0,0-1,0 1,0 0,0 0,0 0,0 0,0 0,-1 0,1 0,-1 0,-36 80,23-66,0 0,-1-1,-1-1,0-1,-1 0,0-1,-1-1,0 0,-1-2,0 0,-1-1,0-1,0-1,-1-1,1 0,-8-1,26-3,0 0,0-1,0 1,0-1,0 0,0 1,0-1,0 0,0 0,0 0,0 0,0-1,0 1,0-1,0 1,0-1,0 0,0 1,0-1,0 0,1 0,-1-1,0 1,1 0,-1 0,1-1,-1 1,1-1,-1 0,1 1,0-1,0 0,0 1,0-1,0 0,0 0,1 0,-1 0,1 0,-1 0,1 0,0 0,0 0,0 0,0 0,0-1,2-11,1 1,1-1,0 1,0 0,2 0,-1 0,2 1,-1 0,2 0,0 1,0 0,1 0,3-2,-12 14,0 0,0 0,0-1,1 1,-1 0,0 0,0-1,1 1,-1 0,1 0,-1-1,0 1,1 0,-1-1,1 1,0 0,-1-1,1 1,-1-1,1 1,0-1,0 0,-1 1,1-1,0 1,0-1,-1 0,1 0,0 0,0 1,0-1,-1 0,1 0,0 0,0 0,0 0,0 0,-1-1,1 1,0 0,0 0,0 0,-1-1,1 1,0-1,0 1,-1 0,1-1,0 1,-1-1,1 1,-1-1,1 0,-1 1,1-1,-1 0,1 1,-1-1,1 0,-1 0,0 1,1-1,-1 0,0 0,-7 68,1-44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4:57:51.240"/>
    </inkml:context>
    <inkml:brush xml:id="br0">
      <inkml:brushProperty name="width" value="0.1" units="cm"/>
      <inkml:brushProperty name="height" value="0.1" units="cm"/>
      <inkml:brushProperty name="color" value="#FFFFFF"/>
      <inkml:brushProperty name="ignorePressure" value="1"/>
    </inkml:brush>
  </inkml:definitions>
  <inkml:trace contextRef="#ctx0" brushRef="#br0">586 375,'357'13,"58"22,-265-21,-8 0,-1101-16,878 5,81-4,-1 0,1 0,0-1,0 1,0 0,-1-1,1 1,0 0,1-1,-1 1,0 0,0-1,0 1,1 0,-1-1,1 1,-1 0,1 0,-1 0,1-1,0 1,0 0,0 0,-1 0,1 0,0 0,0 0,0 1,0-1,1 0,-1 0,0 1,0-1,0 0,1 1,-1 0,0-1,0 1,1 0,-1-1,0 1,1 0,-1 0,1 0,256-91,-236 84,0 2,1 0,0 2,0 1,0 0,1 2,-1 0,2 2,-25-2,-1 1,1-1,0 0,-1 1,1-1,0 1,-1-1,1 1,0-1,0 1,-1-1,1 0,0 1,0-1,0 1,0-1,0 1,0 0,0-1,0 1,0-1,0 1,0-1,0 1,0-1,0 1,0-1,0 1,1-1,-1 1,0-1,0 1,1-1,-1 0,0 1,0-1,1 1,-1-1,1 0,-1 1,0-1,1 0,-1 1,1-1,-1 0,1 0,-1 1,1-1,-1 0,1 0,-1 0,1 0,-1 0,1 0,-1 0,1 0,-1 0,1 0,-1 0,1 0,-1 0,1 0,-1 0,1 0,-40 21,-9-6,0-1,0-3,-1-2,-1-2,-36 1,31-3,-608 81,631-88,77-14,-3 2,0 3,1 1,1 2,-1 2,1 2,14 2,-54 3,0 1,0-1,0 1,-1 0,1 0,0 1,-1-1,1 1,-1 0,0-1,0 1,0 1,0-1,0 0,-1 1,1-1,-1 1,0 0,0 0,-1 0,1 0,-1 0,0 0,0 0,0 1,0-1,-1 0,0 1,0-1,0 0,0 0,-1 1,0-1,0 0,0 0,0 1,0-1,-1 0,-1 1,1 19,2 51,14-97,3-43,-2-1,-4-1,-2 0,-3-6,1 3,8-142,-12 194,4 43,53 300,-5-8,-54-317,-1 0,0 0,0 0,0-1,1 1,-1 0,0 0,0 0,1-1,-1 1,0 0,1 0,-1 0,0 0,1 0,-1 0,0 0,0 0,1 0,-1 0,0 0,1 0,-1 0,0 0,1 0,-1 0,0 0,1 0,-1 0,0 0,0 0,1 1,-1-1,10-50,-8 42,24-197,-27 204,1-1,-1 0,1 1,0-1,0 0,0 0,0 1,0-1,0 0,1 1,-1-1,0 0,1 0,0 1,-1-1,1 1,0-1,0 1,-1-1,1 1,0-1,1 1,-1 0,0-1,0 1,1 0,-1 0,0 0,1 0,-1 0,1 0,-1 1,1-1,0 0,-1 1,1-1,0 1,-1-1,1 1,0 0,0 0,-1 0,1 0,0 0,-1 0,1 1,0-1,0 0,-1 1,1 0,0-1,-1 1,1 0,-1 0,1-1,-1 1,0 0,1 1,7 10,-1-1,0 2,-1-1,0 1,-1 0,0 1,-2-1,1 1,-1 0,-1 0,0 4,20 66,-21-84,0-1,0 1,-1 0,1-1,0 1,-1 0,1-1,0 0,-1 1,1-1,-1 0,1 0,-1 0,1 0,-1 0,0 0,0-1,1 1,-1 0,0-1,0 1,0-1,0 1,0-1,-1 1,1-1,0 1,-1-1,1 0,-1 0,0 1,0-1,1 0,-1 1,0-1,0 0,-1 0,1 1,0-2,6-11,-3 4,0 1,1 0,0-1,0 1,1 1,1-1,-1 1,1 0,1 0,-1 0,1 1,1 0,-1 1,1 0,0 0,1 0,-1 1,1 0,0 1,0 0,1 0,-1 1,1 0,6 0,-14 3,0-1,1 1,-1 1,0-1,0 0,0 0,0 1,0-1,0 1,0 0,0-1,0 1,0 0,0 0,0 0,-1 1,1-1,0 0,-1 1,1-1,-1 1,1-1,-1 1,0 0,0-1,0 1,0 0,0 0,0 0,0 0,0 0,-1 0,1 0,-1 0,0 0,0 0,1 1,-1 0,-14 82,6-71,7-13,0 1,0-1,0 0,0 0,-1 1,2-1,-1 0,0 1,0-1,0 1,1-1,-1 1,1-1,-1 1,1-1,-1 1,1 0,0-1,0 1,0 0,0-1,0 1,0 0,0-1,1 1,-1-1,1 1,-1 0,1-1,0 1,-1-1,1 0,0 1,0-1,0 1,0-1,0 0,0 0,0 0,1 0,-1 1,0-2,1 1,-1 0,1 0,-1 0,166 8,-53-9,-12 11,0-4,0-5,9-5,-108 3,0 1,0-1,0-1,0 1,0 0,0-1,0 1,0-1,0 0,0 0,0 0,0-1,-1 1,1-1,0 1,-1-1,0 0,1 0,-1 0,0 0,0 0,0-1,0 1,0-1,0 1,-1-1,0 0,1 0,-1 1,0-1,0 0,0 0,-1 0,1 0,-1 0,0 0,1 0,-1 0,-1 0,1 0,0-1,-1 1,1 0,-1 1,0-1,0 0,-6-10,-1 1,1 0,-2 1,0 0,0 0,-1 1,0 0,-1 0,0 2,-1-1,0 1,0 1,0 0,-1 1,0 0,0 1,-1 0,-12-2,-1-4,-18-3,-1 3,0 1,-1 2,0 2,0 3,-1 1,1 3,-31 4,-26-3,30 9,73-11,-1 1,0-1,1 0,-1 1,1-1,-1 1,1-1,-1 1,1 0,0 0,-1 0,1 0,0 0,0 0,-1 0,1 0,0 0,0 1,0-1,0 0,1 1,-1-1,0 0,1 1,-1-1,0 1,1-1,0 1,-1 0,1-1,0 1,0-1,0 1,0 0,0-1,0 1,0-1,1 1,-1 0,1-1,-1 1,1-1,-1 1,1-1,0 0,2 3,1-1,-1-1,1 1,0 0,0-1,0 0,0 0,0 0,1 0,-1-1,0 0,1 0,-1 0,1 0,0-1,-1 1,1-1,-1 0,2-1,5 2,588 1,-595-2,0-1,0 1,0 0,0 0,0 1,0 0,0-1,0 1,0 0,0 1,0-1,-1 1,1 0,0-1,-1 2,1-1,-1 0,0 1,0-1,0 1,0 0,0 0,-1 0,1 1,-1-1,0 1,0-1,0 1,-3-1,-1 0,1 0,-1 0,0 0,0 0,0-1,0 1,0-1,-1 0,1 1,-1-1,0 0,1 0,-1-1,0 1,0 0,0-1,0 0,0 0,-1 0,1 0,-8 4,-282 109,7-36,458-140,-81-3,-90 65,-1 0,1-1,-1 1,0-1,1 1,-1-1,0 1,1-1,-1 1,0-1,0 1,1-1,-1 1,0-1,0 1,0-1,0 1,0-1,0 0,0 1,0-1,0 1,0-1,0 1,0-1,0 1,0-1,-1 0,1 1,0-1,0 1,-1-1,1 1,0-1,0 1,-1 0,1-1,-1 1,1-1,0 1,-1 0,1-1,-1 1,1 0,-1-1,1 1,-1 0,1 0,-1 0,0-1,1 1,-1 0,1 0,-1 0,1 0,-1 0,1 0,-1 0,0 0,1 0,-1 0,1 0,-1 1,-46-5,43 4,-216 4,174-16,45 11,1 1,-1 0,0 0,0 0,1-1,-1 1,0-1,0 1,1 0,-1-1,0 1,1-1,-1 0,0 1,1-1,-1 1,1-1,-1 0,1 1,0-1,-1 0,1 0,0 1,-1-1,1 0,0 0,0 0,0 1,-1-1,1 0,0 0,0 0,0 0,0 1,1-1,-1 0,0 0,0 0,0 1,1-1,-1 0,0 0,1 1,-1-1,1 0,-1 0,1 1,-1-1,1 1,-1-1,1 0,0 1,-1-1,1 1,0-1,106-45,0 21,0 4,1 5,1 5,100 3,-192 8,-43 0,-935 27,203-27,699-10,78-9,237-89,-203 88,-41 13,1 2,-1 0,1 0,0 2,0-1,1 2,-1-1,0 2,1 0,-1 0,8 2,-16 2,0 1,0-1,0 1,0 0,-1 1,0-1,0 1,0 0,0 0,-1 0,1 0,-1 1,-1-1,1 1,-1 0,0 0,0 0,-1 0,0 0,0 0,0 0,-1 0,0 0,0 1,0-1,-1 0,0 0,0 0,-1 0,-1 5,2 9,-4 265,5-283,0-1,-1 0,1 0,-1 0,1-1,0 1,-1 0,1 0,0 0,0 0,-1 0,1 0,0 0,0 0,0 0,0-1,0 1,1 0,-1 0,0 0,0 0,1 0,-1 0,0 0,1-1,-1 1,1 0,-1 0,1 0,-1-1,1 1,0 0,-1-1,1 1,0 0,-1-1,1 1,0-1,0 1,0-1,-1 0,1 1,0-1,0 0,0 0,0 1,0-1,0 0,0 0,0 0,0 0,-1 0,1 0,0 0,0-1,0 1,9-13,-2 0,1-1,-2 0,0 0,0 0,-2-1,0 0,0 0,-1-1,-1 0,-1 1,0-1,-1 0,-1-4,2 4,25-160,14 118,-40 57,-1 0,1 1,0-1,0 0,1 1,-1-1,0 1,0-1,0 1,0 0,0-1,0 1,1 0,-1 0,0 0,0-1,1 1,-1 1,0-1,0 0,0 0,1 0,-1 1,0-1,0 0,0 1,0-1,0 1,0 0,0-1,0 1,0 0,0-1,0 1,0 0,0 0,0 0,-1 0,1 0,0 0,-1 0,1 0,-1 0,1 0,-1 0,0 1,1-1,-1 0,0 0,0 0,1 1,-1-1,-1 1,4 8,0-1,-1 1,-1 0,0 0,0 0,-1 0,0 0,0 0,-1 0,-1 0,-1 6,1-17,0 0,0 0,0 0,0 0,1 0,-1 0,0-1,1 1,-1-1,1 1,-1-1,1 1,0-1,0 0,0 0,0 0,0 0,0 1,0-1,0 0,1 0,-1-1,1 1,0 0,-1 0,1 0,0-2,-17-182,14 186,-1 1,1-1,-1 1,1 0,-1 0,1 0,0 1,-1-1,1 1,0 0,0-1,0 2,0-1,0 0,1 0,-1 1,1 0,0-1,-1 1,1 0,0 1,-3 0,-89 71,94-74,-1-1,1 1,0-1,-1 1,1-1,0 1,-1 0,1-1,0 1,0-1,0 1,-1 0,1-1,0 1,0 0,0-1,0 1,0-1,0 1,0 0,0-1,1 1,-1 0,0-1,0 1,0 0,1-1,-1 1,0-1,1 1,-1-1,0 1,1-1,-1 1,1-1,-1 1,1-1,-1 1,1-1,-1 0,1 1,-1-1,1 0,0 0,-1 1,1-1,-1 0,1 0,0 0,-1 0,1 0,0 0,-1 0,1 0,0 0,-1 0,1 0,-1 0,1 0,0 0,-1-1,50 7,-49-6,386 4,-380-4,-1 1,0 0,0 0,0 0,0 1,0 0,0 0,-1 0,1 1,0 0,-1 0,0 0,0 1,0 0,0 0,-1 0,1 0,-1 1,0 0,0 0,-1 0,0 0,0 1,0-1,0 1,-1-1,0 1,0 0,0 0,0 4,-2 1,1 0,-1-1,-1 1,0 0,0-1,-1 1,-1-1,0 0,0 1,-1-1,0-1,0 1,-1 0,-1-1,0 0,0-1,0 1,-1-1,0 0,-1-1,0 0,0 0,-1 0,0-1,0-1,-14 11,16-13,1 0,0 1,0 0,1 0,-1 0,1 1,0 0,0 0,0 0,1 1,0 0,0-1,-2 4,7-7,0-1,-1 1,1 0,0-1,0 1,0-1,0 0,0 1,0-1,0 0,1 0,-1 1,0-1,1 0,-1 0,1 0,-1-1,1 1,-1 0,1-1,0 1,-1-1,1 1,0-1,0 0,-1 1,1-1,0 0,-1 0,1-1,0 1,0 0,-1 0,2-1,260-26,0 4,-232 23,0-1,0-2,0-1,-1-1,0-2,0-1,0-1,-1-2,20-10,-48 21,1 0,-1 0,1-1,-1 1,1 0,-1 0,0-1,1 1,-1-1,0 1,1-1,-1 0,0 1,1-1,-1 0,0 0,0 0,0 0,0 0,0 0,0 0,0 0,0 0,-1-1,1 1,0 0,-1 0,1-1,-1 1,1 0,-1-1,1 1,-1-1,0 1,0-1,0 1,0 0,0-1,0 1,0-1,-1 1,1-1,0 1,-1 0,1-1,-1 1,1 0,-1-1,0 1,0 0,1 0,-1-1,0 1,0 0,0 0,0 0,0 0,-1 1,1-1,0 0,0 0,-1 1,1-1,0 0,-1 1,0-1,-67-17,-1 3,0 3,0 3,-1 3,-20 3,-172-11,-22-23,257 37,-1 2,1 0,-1 2,1 1,1 1,-1 1,-18 8,47-15,-1 0,0 0,0 1,1-1,-1 0,0 0,1 0,-1 0,0 0,0 0,1 0,-1 0,0 0,0 1,1-1,-1 0,0 0,0 0,0 0,1 1,-1-1,0 0,0 0,0 1,0-1,1 0,-1 0,0 1,0-1,0 0,0 0,0 1,0-1,0 0,0 1,0-1,0 0,0 0,0 1,0-1,0 0,0 1,0-1,0 0,0 0,0 1,-1-1,34 2,282-3,-228-41,-72 35,0 2,0 0,0 0,0 1,1 1,0 1,-1 0,1 1,13 1,-27 0,0 0,0 0,0 0,0 0,0 1,0-1,-1 1,1-1,0 1,0 0,0-1,-1 1,1 0,0 0,-1 0,1 0,-1 1,1-1,-1 0,0 1,0-1,1 1,-1-1,0 1,0-1,0 1,-1 0,1 0,0-1,-1 1,1 0,-1 0,1 0,-1 0,0-1,0 1,0 0,0 0,0 0,0 0,0 0,-1 0,1 0,-1 0,-36 80,23-66,0 0,-1-1,-1-1,0-1,-1 0,0-1,-1-1,0 0,-1-2,0 0,-1-1,0-1,0-1,-1-1,1 0,-8-1,26-3,0 0,0-1,0 1,0-1,0 0,0 1,0-1,0 0,0 0,0 0,0 0,0-1,0 1,0-1,0 1,0-1,0 0,0 1,0-1,0 0,1 0,-1-1,0 1,1 0,-1 0,1-1,-1 1,1-1,-1 0,1 1,0-1,0 0,0 1,0-1,0 0,0 0,1 0,-1 0,1 0,-1 0,1 0,0 0,0 0,0 0,0 0,0-1,2-11,1 1,1-1,0 1,0 0,2 0,-1 0,2 1,-1 0,2 0,0 1,0 0,1 0,3-2,-12 14,0 0,0 0,0-1,1 1,-1 0,0 0,0-1,1 1,-1 0,1 0,-1-1,0 1,1 0,-1-1,1 1,0 0,-1-1,1 1,-1-1,1 1,0-1,0 0,-1 1,1-1,0 1,0-1,-1 0,1 0,0 0,0 1,0-1,-1 0,1 0,0 0,0 0,0 0,0 0,-1-1,1 1,0 0,0 0,0 0,-1-1,1 1,0-1,0 1,-1 0,1-1,0 1,-1-1,1 1,-1-1,1 0,-1 1,1-1,-1 0,1 1,-1-1,1 0,-1 0,0 1,1-1,-1 0,0 0,-7 68,1-44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5T10:51:43.927"/>
    </inkml:context>
    <inkml:brush xml:id="br0">
      <inkml:brushProperty name="width" value="0.35" units="cm"/>
      <inkml:brushProperty name="height" value="0.35" units="cm"/>
      <inkml:brushProperty name="color" value="#FFFFFF"/>
      <inkml:brushProperty name="ignorePressure" value="1"/>
    </inkml:brush>
  </inkml:definitions>
  <inkml:trace contextRef="#ctx0" brushRef="#br0">302 101,'141'-1,"140"2,88 17,-195 3,96-9,-170-14,1012 2,-831-48,-55 14,-21-9,107 19,448 25,-410 42,80 46,-116-51,-310-36,0 0,0 0,0 1,0-1,-1 1,1 0,-1 0,0 0,1 0,-2 1,1-1,0 1,-1 0,0 0,0 0,0 0,0 0,0 0,-1 1,0-1,0 1,0-1,-1 1,1-1,-1 1,5 18,19 58,-4 1,-3 1,-5 0,0 27,11 191,0-167,-15-99,-1 0,-2 1,-1-1,-2 1,-2 14,0-39,-1 0,0 0,-1 0,0 0,-1-1,0 1,-1 0,0-1,0 0,-1 0,-1 0,0-1,0 0,0 0,-1 0,-1-1,0 0,0-1,0 1,-1-1,0-1,0 0,0 0,-1-1,0 0,0-1,-1 0,1 0,-8 1,-324-9,223-5,0-4,1-6,-18-9,-171-27,-17 27,276 29,-24 0,-1-3,1-3,-1-3,-14-6,-115-38,105 25,0 4,-97-9,-44 19,-135 14,126 2,-1084-3,972-49,-233 49,559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4:57:51.240"/>
    </inkml:context>
    <inkml:brush xml:id="br0">
      <inkml:brushProperty name="width" value="0.1" units="cm"/>
      <inkml:brushProperty name="height" value="0.1" units="cm"/>
      <inkml:brushProperty name="color" value="#FFFFFF"/>
      <inkml:brushProperty name="ignorePressure" value="1"/>
    </inkml:brush>
  </inkml:definitions>
  <inkml:trace contextRef="#ctx0" brushRef="#br0">586 375,'357'13,"58"22,-265-21,-8 0,-1101-16,878 5,81-4,-1 0,1 0,0-1,0 1,0 0,-1-1,1 1,0 0,1-1,-1 1,0 0,0-1,0 1,1 0,-1-1,1 1,-1 0,1 0,-1 0,1-1,0 1,0 0,0 0,-1 0,1 0,0 0,0 0,0 1,0-1,1 0,-1 0,0 1,0-1,0 0,1 1,-1 0,0-1,0 1,1 0,-1-1,0 1,1 0,-1 0,1 0,256-91,-236 84,0 2,1 0,0 2,0 1,0 0,1 2,-1 0,2 2,-25-2,-1 1,1-1,0 0,-1 1,1-1,0 1,-1-1,1 1,0-1,0 1,-1-1,1 0,0 1,0-1,0 1,0-1,0 1,0 0,0-1,0 1,0-1,0 1,0-1,0 1,0-1,0 1,0-1,0 1,1-1,-1 1,0-1,0 1,1-1,-1 0,0 1,0-1,1 1,-1-1,1 0,-1 1,0-1,1 0,-1 1,1-1,-1 0,1 0,-1 1,1-1,-1 0,1 0,-1 0,1 0,-1 0,1 0,-1 0,1 0,-1 0,1 0,-1 0,1 0,-1 0,1 0,-1 0,1 0,-40 21,-9-6,0-1,0-3,-1-2,-1-2,-36 1,31-3,-608 81,631-88,77-14,-3 2,0 3,1 1,1 2,-1 2,1 2,14 2,-54 3,0 1,0-1,0 1,-1 0,1 0,0 1,-1-1,1 1,-1 0,0-1,0 1,0 1,0-1,0 0,-1 1,1-1,-1 1,0 0,0 0,-1 0,1 0,-1 0,0 0,0 0,0 1,0-1,-1 0,0 1,0-1,0 0,0 0,-1 1,0-1,0 0,0 0,0 1,0-1,-1 0,-1 1,1 19,2 51,14-97,3-43,-2-1,-4-1,-2 0,-3-6,1 3,8-142,-12 194,4 43,53 300,-5-8,-54-317,-1 0,0 0,0 0,0-1,1 1,-1 0,0 0,0 0,1-1,-1 1,0 0,1 0,-1 0,0 0,1 0,-1 0,0 0,0 0,1 0,-1 0,0 0,1 0,-1 0,0 0,1 0,-1 0,0 0,1 0,-1 0,0 0,0 0,1 1,-1-1,10-50,-8 42,24-197,-27 204,1-1,-1 0,1 1,0-1,0 0,0 0,0 1,0-1,0 0,1 1,-1-1,0 0,1 0,0 1,-1-1,1 1,0-1,0 1,-1-1,1 1,0-1,1 1,-1 0,0-1,0 1,1 0,-1 0,0 0,1 0,-1 0,1 0,-1 1,1-1,0 0,-1 1,1-1,0 1,-1-1,1 1,0 0,0 0,-1 0,1 0,0 0,-1 0,1 1,0-1,0 0,-1 1,1 0,0-1,-1 1,1 0,-1 0,1-1,-1 1,0 0,1 1,7 10,-1-1,0 2,-1-1,0 1,-1 0,0 1,-2-1,1 1,-1 0,-1 0,0 4,20 66,-21-84,0-1,0 1,-1 0,1-1,0 1,-1 0,1-1,0 0,-1 1,1-1,-1 0,1 0,-1 0,1 0,-1 0,0 0,0-1,1 1,-1 0,0-1,0 1,0-1,0 1,0-1,-1 1,1-1,0 1,-1-1,1 0,-1 0,0 1,0-1,1 0,-1 1,0-1,0 0,-1 0,1 1,0-2,6-11,-3 4,0 1,1 0,0-1,0 1,1 1,1-1,-1 1,1 0,1 0,-1 0,1 1,1 0,-1 1,1 0,0 0,1 0,-1 1,1 0,0 1,0 0,1 0,-1 1,1 0,6 0,-14 3,0-1,1 1,-1 1,0-1,0 0,0 0,0 1,0-1,0 1,0 0,0-1,0 1,0 0,0 0,0 0,-1 1,1-1,0 0,-1 1,1-1,-1 1,1-1,-1 1,0 0,0-1,0 1,0 0,0 0,0 0,0 0,0 0,-1 0,1 0,-1 0,0 0,0 0,1 1,-1 0,-14 82,6-71,7-13,0 1,0-1,0 0,0 0,-1 1,2-1,-1 0,0 1,0-1,0 1,1-1,-1 1,1-1,-1 1,1-1,-1 1,1 0,0-1,0 1,0 0,0-1,0 1,0 0,0-1,1 1,-1-1,1 1,-1 0,1-1,0 1,-1-1,1 0,0 1,0-1,0 1,0-1,0 0,0 0,0 0,1 0,-1 1,0-2,1 1,-1 0,1 0,-1 0,166 8,-53-9,-12 11,0-4,0-5,9-5,-108 3,0 1,0-1,0-1,0 1,0 0,0-1,0 1,0-1,0 0,0 0,0 0,0-1,-1 1,1-1,0 1,-1-1,0 0,1 0,-1 0,0 0,0 0,0-1,0 1,0-1,0 1,-1-1,0 0,1 0,-1 1,0-1,0 0,0 0,-1 0,1 0,-1 0,0 0,1 0,-1 0,-1 0,1 0,0-1,-1 1,1 0,-1 1,0-1,0 0,-6-10,-1 1,1 0,-2 1,0 0,0 0,-1 1,0 0,-1 0,0 2,-1-1,0 1,0 1,0 0,-1 1,0 0,0 1,-1 0,-12-2,-1-4,-18-3,-1 3,0 1,-1 2,0 2,0 3,-1 1,1 3,-31 4,-26-3,30 9,73-11,-1 1,0-1,1 0,-1 1,1-1,-1 1,1-1,-1 1,1 0,0 0,-1 0,1 0,0 0,0 0,-1 0,1 0,0 0,0 1,0-1,0 0,1 1,-1-1,0 0,1 1,-1-1,0 1,1-1,0 1,-1 0,1-1,0 1,0-1,0 1,0 0,0-1,0 1,0-1,1 1,-1 0,1-1,-1 1,1-1,-1 1,1-1,0 0,2 3,1-1,-1-1,1 1,0 0,0-1,0 0,0 0,0 0,1 0,-1-1,0 0,1 0,-1 0,1 0,0-1,-1 1,1-1,-1 0,2-1,5 2,588 1,-595-2,0-1,0 1,0 0,0 0,0 1,0 0,0-1,0 1,0 0,0 1,0-1,-1 1,1 0,0-1,-1 2,1-1,-1 0,0 1,0-1,0 1,0 0,0 0,-1 0,1 1,-1-1,0 1,0-1,0 1,-3-1,-1 0,1 0,-1 0,0 0,0 0,0-1,0 1,0-1,-1 0,1 1,-1-1,0 0,1 0,-1-1,0 1,0 0,0-1,0 0,0 0,-1 0,1 0,-8 4,-282 109,7-36,458-140,-81-3,-90 65,-1 0,1-1,-1 1,0-1,1 1,-1-1,0 1,1-1,-1 1,0-1,0 1,1-1,-1 1,0-1,0 1,0-1,0 1,0-1,0 0,0 1,0-1,0 1,0-1,0 1,0-1,0 1,0-1,-1 0,1 1,0-1,0 1,-1-1,1 1,0-1,0 1,-1 0,1-1,-1 1,1-1,0 1,-1 0,1-1,-1 1,1 0,-1-1,1 1,-1 0,1 0,-1 0,0-1,1 1,-1 0,1 0,-1 0,1 0,-1 0,1 0,-1 0,0 0,1 0,-1 0,1 0,-1 1,-46-5,43 4,-216 4,174-16,45 11,1 1,-1 0,0 0,0 0,1-1,-1 1,0-1,0 1,1 0,-1-1,0 1,1-1,-1 0,0 1,1-1,-1 1,1-1,-1 0,1 1,0-1,-1 0,1 0,0 1,-1-1,1 0,0 0,0 0,0 1,-1-1,1 0,0 0,0 0,0 0,0 1,1-1,-1 0,0 0,0 0,0 1,1-1,-1 0,0 0,1 1,-1-1,1 0,-1 0,1 1,-1-1,1 1,-1-1,1 0,0 1,-1-1,1 1,0-1,106-45,0 21,0 4,1 5,1 5,100 3,-192 8,-43 0,-935 27,203-27,699-10,78-9,237-89,-203 88,-41 13,1 2,-1 0,1 0,0 2,0-1,1 2,-1-1,0 2,1 0,-1 0,8 2,-16 2,0 1,0-1,0 1,0 0,-1 1,0-1,0 1,0 0,0 0,-1 0,1 0,-1 1,-1-1,1 1,-1 0,0 0,0 0,-1 0,0 0,0 0,0 0,-1 0,0 0,0 1,0-1,-1 0,0 0,0 0,-1 0,-1 5,2 9,-4 265,5-283,0-1,-1 0,1 0,-1 0,1-1,0 1,-1 0,1 0,0 0,0 0,-1 0,1 0,0 0,0 0,0 0,0-1,0 1,1 0,-1 0,0 0,0 0,1 0,-1 0,0 0,1-1,-1 1,1 0,-1 0,1 0,-1-1,1 1,0 0,-1-1,1 1,0 0,-1-1,1 1,0-1,0 1,0-1,-1 0,1 1,0-1,0 0,0 0,0 1,0-1,0 0,0 0,0 0,0 0,-1 0,1 0,0 0,0-1,0 1,9-13,-2 0,1-1,-2 0,0 0,0 0,-2-1,0 0,0 0,-1-1,-1 0,-1 1,0-1,-1 0,-1-4,2 4,25-160,14 118,-40 57,-1 0,1 1,0-1,0 0,1 1,-1-1,0 1,0-1,0 1,0 0,0-1,0 1,1 0,-1 0,0 0,0-1,1 1,-1 1,0-1,0 0,0 0,1 0,-1 1,0-1,0 0,0 1,0-1,0 1,0 0,0-1,0 1,0 0,0-1,0 1,0 0,0 0,0 0,-1 0,1 0,0 0,-1 0,1 0,-1 0,1 0,-1 0,0 1,1-1,-1 0,0 0,0 0,1 1,-1-1,-1 1,4 8,0-1,-1 1,-1 0,0 0,0 0,-1 0,0 0,0 0,-1 0,-1 0,-1 6,1-17,0 0,0 0,0 0,0 0,1 0,-1 0,0-1,1 1,-1-1,1 1,-1-1,1 1,0-1,0 0,0 0,0 0,0 0,0 1,0-1,0 0,1 0,-1-1,1 1,0 0,-1 0,1 0,0-2,-17-182,14 186,-1 1,1-1,-1 1,1 0,-1 0,1 0,0 1,-1-1,1 1,0 0,0-1,0 2,0-1,0 0,1 0,-1 1,1 0,0-1,-1 1,1 0,0 1,-3 0,-89 71,94-74,-1-1,1 1,0-1,-1 1,1-1,0 1,-1 0,1-1,0 1,0-1,0 1,-1 0,1-1,0 1,0 0,0-1,0 1,0-1,0 1,0 0,0-1,1 1,-1 0,0-1,0 1,0 0,1-1,-1 1,0-1,1 1,-1-1,0 1,1-1,-1 1,1-1,-1 1,1-1,-1 1,1-1,-1 0,1 1,-1-1,1 0,0 0,-1 1,1-1,-1 0,1 0,0 0,-1 0,1 0,0 0,-1 0,1 0,0 0,-1 0,1 0,-1 0,1 0,0 0,-1-1,50 7,-49-6,386 4,-380-4,-1 1,0 0,0 0,0 0,0 1,0 0,0 0,-1 0,1 1,0 0,-1 0,0 0,0 1,0 0,0 0,-1 0,1 0,-1 1,0 0,0 0,-1 0,0 0,0 1,0-1,0 1,-1-1,0 1,0 0,0 0,0 4,-2 1,1 0,-1-1,-1 1,0 0,0-1,-1 1,-1-1,0 0,0 1,-1-1,0-1,0 1,-1 0,-1-1,0 0,0-1,0 1,-1-1,0 0,-1-1,0 0,0 0,-1 0,0-1,0-1,-14 11,16-13,1 0,0 1,0 0,1 0,-1 0,1 1,0 0,0 0,0 0,1 1,0 0,0-1,-2 4,7-7,0-1,-1 1,1 0,0-1,0 1,0-1,0 0,0 1,0-1,0 0,1 0,-1 1,0-1,1 0,-1 0,1 0,-1-1,1 1,-1 0,1-1,0 1,-1-1,1 1,0-1,0 0,-1 1,1-1,0 0,-1 0,1-1,0 1,0 0,-1 0,2-1,260-26,0 4,-232 23,0-1,0-2,0-1,-1-1,0-2,0-1,0-1,-1-2,20-10,-48 21,1 0,-1 0,1-1,-1 1,1 0,-1 0,0-1,1 1,-1-1,0 1,1-1,-1 0,0 1,1-1,-1 0,0 0,0 0,0 0,0 0,0 0,0 0,0 0,0 0,-1-1,1 1,0 0,-1 0,1-1,-1 1,1 0,-1-1,1 1,-1-1,0 1,0-1,0 1,0 0,0-1,0 1,0-1,-1 1,1-1,0 1,-1 0,1-1,-1 1,1 0,-1-1,0 1,0 0,1 0,-1-1,0 1,0 0,0 0,0 0,0 0,-1 1,1-1,0 0,0 0,-1 1,1-1,0 0,-1 1,0-1,-67-17,-1 3,0 3,0 3,-1 3,-20 3,-172-11,-22-23,257 37,-1 2,1 0,-1 2,1 1,1 1,-1 1,-18 8,47-15,-1 0,0 0,0 1,1-1,-1 0,0 0,1 0,-1 0,0 0,0 0,1 0,-1 0,0 0,0 1,1-1,-1 0,0 0,0 0,0 0,1 1,-1-1,0 0,0 0,0 1,0-1,1 0,-1 0,0 1,0-1,0 0,0 0,0 1,0-1,0 0,0 1,0-1,0 0,0 0,0 1,0-1,0 0,0 1,0-1,0 0,0 0,0 1,-1-1,34 2,282-3,-228-41,-72 35,0 2,0 0,0 0,0 1,1 1,0 1,-1 0,1 1,13 1,-27 0,0 0,0 0,0 0,0 0,0 1,0-1,-1 1,1-1,0 1,0 0,0-1,-1 1,1 0,0 0,-1 0,1 0,-1 1,1-1,-1 0,0 1,0-1,1 1,-1-1,0 1,0-1,0 1,-1 0,1 0,0-1,-1 1,1 0,-1 0,1 0,-1 0,0-1,0 1,0 0,0 0,0 0,0 0,0 0,-1 0,1 0,-1 0,-36 80,23-66,0 0,-1-1,-1-1,0-1,-1 0,0-1,-1-1,0 0,-1-2,0 0,-1-1,0-1,0-1,-1-1,1 0,-8-1,26-3,0 0,0-1,0 1,0-1,0 0,0 1,0-1,0 0,0 0,0 0,0 0,0-1,0 1,0-1,0 1,0-1,0 0,0 1,0-1,0 0,1 0,-1-1,0 1,1 0,-1 0,1-1,-1 1,1-1,-1 0,1 1,0-1,0 0,0 1,0-1,0 0,0 0,1 0,-1 0,1 0,-1 0,1 0,0 0,0 0,0 0,0 0,0-1,2-11,1 1,1-1,0 1,0 0,2 0,-1 0,2 1,-1 0,2 0,0 1,0 0,1 0,3-2,-12 14,0 0,0 0,0-1,1 1,-1 0,0 0,0-1,1 1,-1 0,1 0,-1-1,0 1,1 0,-1-1,1 1,0 0,-1-1,1 1,-1-1,1 1,0-1,0 0,-1 1,1-1,0 1,0-1,-1 0,1 0,0 0,0 1,0-1,-1 0,1 0,0 0,0 0,0 0,0 0,-1-1,1 1,0 0,0 0,0 0,-1-1,1 1,0-1,0 1,-1 0,1-1,0 1,-1-1,1 1,-1-1,1 0,-1 1,1-1,-1 0,1 1,-1-1,1 0,-1 0,0 1,1-1,-1 0,0 0,-7 68,1-44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5T10:51:43.927"/>
    </inkml:context>
    <inkml:brush xml:id="br0">
      <inkml:brushProperty name="width" value="0.35" units="cm"/>
      <inkml:brushProperty name="height" value="0.35" units="cm"/>
      <inkml:brushProperty name="color" value="#FFFFFF"/>
      <inkml:brushProperty name="ignorePressure" value="1"/>
    </inkml:brush>
  </inkml:definitions>
  <inkml:trace contextRef="#ctx0" brushRef="#br0">302 101,'141'-1,"140"2,88 17,-195 3,96-9,-170-14,1012 2,-831-48,-55 14,-21-9,107 19,448 25,-410 42,80 46,-116-51,-310-36,0 0,0 0,0 1,0-1,-1 1,1 0,-1 0,0 0,1 0,-2 1,1-1,0 1,-1 0,0 0,0 0,0 0,0 0,0 0,-1 1,0-1,0 1,0-1,-1 1,1-1,-1 1,5 18,19 58,-4 1,-3 1,-5 0,0 27,11 191,0-167,-15-99,-1 0,-2 1,-1-1,-2 1,-2 14,0-39,-1 0,0 0,-1 0,0 0,-1-1,0 1,-1 0,0-1,0 0,-1 0,-1 0,0-1,0 0,0 0,-1 0,-1-1,0 0,0-1,0 1,-1-1,0-1,0 0,0 0,-1-1,0 0,0-1,-1 0,1 0,-8 1,-324-9,223-5,0-4,1-6,-18-9,-171-27,-17 27,276 29,-24 0,-1-3,1-3,-1-3,-14-6,-115-38,105 25,0 4,-97-9,-44 19,-135 14,126 2,-1084-3,972-49,-233 49,559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45.894"/>
    </inkml:context>
    <inkml:brush xml:id="br0">
      <inkml:brushProperty name="width" value="0.05" units="cm"/>
      <inkml:brushProperty name="height" value="0.05" units="cm"/>
      <inkml:brushProperty name="color" value="#004F8B"/>
    </inkml:brush>
  </inkml:definitions>
  <inkml:trace contextRef="#ctx0" brushRef="#br0">737 0 4001,'0'0'821,"0"0"2289,0 0-1383,0 0-608,0 0-144,0 0-61,-6 0-118,-112 1 4487,-168 20-4489,69 10-314,189-27 254,52 26-685,217 112 42,-119-79-61,-120-62-30,-1-1-1,1 1 0,-1 0 1,0-1-1,1 1 0,-1 0 0,0 0 1,0 0-1,0 0 0,1 0 0,-1 0 1,0 0-1,0 0 0,0 0 0,-1 0 1,1 1-1,0-1 0,0 0 0,-1 1 1,1-1-1,-1 1 0,1-1 1,-1 0-1,1 1 0,-1-1 0,0 1 1,0-1-1,0 1 0,0-1 0,0 1 1,0-1-1,0 1 0,0-1 0,-1 1 1,1-1-1,-1 1 0,1-1 0,-1 1 1,1-1-1,-1 0 0,0 1 1,0-1-1,0 0 0,1 0 0,-1 1 1,0-1-1,-1 0 0,1 0 0,0 0 1,0 0-1,0-1 0,-1 1 0,1 0 1,0 0-1,-1-1 0,1 1 1,0-1-1,-1 1 1,-295 236 2,126-121 8,171-116-10,0 0-1,1 0 1,-1 0 0,0 1 0,1-1 0,-1 0 0,1 0-1,-1 0 1,0 0 0,0 1 0,1-1 0,-1 0-1,0 0 1,1 1 0,-1-1 0,0 0 0,0 0 0,1 1-1,-1-1 1,0 0 0,0 1 0,0-1 0,1 0-1,-1 1 1,0-1 0,0 0 0,0 1 0,0-1 0,0 0-1,0 1 1,0-1 0,0 1 0,0-1 0,0 0-1,0 1 1,0-1 0,0 0 0,0 1 0,0-1 0,0 0-1,0 1 1,-1-1 0,1 1 0,0-1 0,0 0-1,0 0 1,0 1 0,-1-1 0,1 0 0,0 1 0,0-1-1,-1 0 1,1 0 0,0 1 0,-1-1 0,1 0-1,0 0 1,-1 0 0,1 1 0,0-1 0,39 2 85,-34-1-41,118-1 503,1-5 0,55-12-547,244-16 385,-422 33-235,21-2-1141,-34 2-6248,-3 0 358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4T14:57:51.240"/>
    </inkml:context>
    <inkml:brush xml:id="br0">
      <inkml:brushProperty name="width" value="0.1" units="cm"/>
      <inkml:brushProperty name="height" value="0.1" units="cm"/>
      <inkml:brushProperty name="color" value="#FFFFFF"/>
      <inkml:brushProperty name="ignorePressure" value="1"/>
    </inkml:brush>
  </inkml:definitions>
  <inkml:trace contextRef="#ctx0" brushRef="#br0">586 375,'357'13,"58"22,-265-21,-8 0,-1101-16,878 5,81-4,-1 0,1 0,0-1,0 1,0 0,-1-1,1 1,0 0,1-1,-1 1,0 0,0-1,0 1,1 0,-1-1,1 1,-1 0,1 0,-1 0,1-1,0 1,0 0,0 0,-1 0,1 0,0 0,0 0,0 1,0-1,1 0,-1 0,0 1,0-1,0 0,1 1,-1 0,0-1,0 1,1 0,-1-1,0 1,1 0,-1 0,1 0,256-91,-236 84,0 2,1 0,0 2,0 1,0 0,1 2,-1 0,2 2,-25-2,-1 1,1-1,0 0,-1 1,1-1,0 1,-1-1,1 1,0-1,0 1,-1-1,1 0,0 1,0-1,0 1,0-1,0 1,0 0,0-1,0 1,0-1,0 1,0-1,0 1,0-1,0 1,0-1,0 1,1-1,-1 1,0-1,0 1,1-1,-1 0,0 1,0-1,1 1,-1-1,1 0,-1 1,0-1,1 0,-1 1,1-1,-1 0,1 0,-1 1,1-1,-1 0,1 0,-1 0,1 0,-1 0,1 0,-1 0,1 0,-1 0,1 0,-1 0,1 0,-1 0,1 0,-1 0,1 0,-40 21,-9-6,0-1,0-3,-1-2,-1-2,-36 1,31-3,-608 81,631-88,77-14,-3 2,0 3,1 1,1 2,-1 2,1 2,14 2,-54 3,0 1,0-1,0 1,-1 0,1 0,0 1,-1-1,1 1,-1 0,0-1,0 1,0 1,0-1,0 0,-1 1,1-1,-1 1,0 0,0 0,-1 0,1 0,-1 0,0 0,0 0,0 1,0-1,-1 0,0 1,0-1,0 0,0 0,-1 1,0-1,0 0,0 0,0 1,0-1,-1 0,-1 1,1 19,2 51,14-97,3-43,-2-1,-4-1,-2 0,-3-6,1 3,8-142,-12 194,4 43,53 300,-5-8,-54-317,-1 0,0 0,0 0,0-1,1 1,-1 0,0 0,0 0,1-1,-1 1,0 0,1 0,-1 0,0 0,1 0,-1 0,0 0,0 0,1 0,-1 0,0 0,1 0,-1 0,0 0,1 0,-1 0,0 0,1 0,-1 0,0 0,0 0,1 1,-1-1,10-50,-8 42,24-197,-27 204,1-1,-1 0,1 1,0-1,0 0,0 0,0 1,0-1,0 0,1 1,-1-1,0 0,1 0,0 1,-1-1,1 1,0-1,0 1,-1-1,1 1,0-1,1 1,-1 0,0-1,0 1,1 0,-1 0,0 0,1 0,-1 0,1 0,-1 1,1-1,0 0,-1 1,1-1,0 1,-1-1,1 1,0 0,0 0,-1 0,1 0,0 0,-1 0,1 1,0-1,0 0,-1 1,1 0,0-1,-1 1,1 0,-1 0,1-1,-1 1,0 0,1 1,7 10,-1-1,0 2,-1-1,0 1,-1 0,0 1,-2-1,1 1,-1 0,-1 0,0 4,20 66,-21-84,0-1,0 1,-1 0,1-1,0 1,-1 0,1-1,0 0,-1 1,1-1,-1 0,1 0,-1 0,1 0,-1 0,0 0,0-1,1 1,-1 0,0-1,0 1,0-1,0 1,0-1,-1 1,1-1,0 1,-1-1,1 0,-1 0,0 1,0-1,1 0,-1 1,0-1,0 0,-1 0,1 1,0-2,6-11,-3 4,0 1,1 0,0-1,0 1,1 1,1-1,-1 1,1 0,1 0,-1 0,1 1,1 0,-1 1,1 0,0 0,1 0,-1 1,1 0,0 1,0 0,1 0,-1 1,1 0,6 0,-14 3,0-1,1 1,-1 1,0-1,0 0,0 0,0 1,0-1,0 1,0 0,0-1,0 1,0 0,0 0,0 0,-1 1,1-1,0 0,-1 1,1-1,-1 1,1-1,-1 1,0 0,0-1,0 1,0 0,0 0,0 0,0 0,0 0,-1 0,1 0,-1 0,0 0,0 0,1 1,-1 0,-14 82,6-71,7-13,0 1,0-1,0 0,0 0,-1 1,2-1,-1 0,0 1,0-1,0 1,1-1,-1 1,1-1,-1 1,1-1,-1 1,1 0,0-1,0 1,0 0,0-1,0 1,0 0,0-1,1 1,-1-1,1 1,-1 0,1-1,0 1,-1-1,1 0,0 1,0-1,0 1,0-1,0 0,0 0,0 0,1 0,-1 1,0-2,1 1,-1 0,1 0,-1 0,166 8,-53-9,-12 11,0-4,0-5,9-5,-108 3,0 1,0-1,0-1,0 1,0 0,0-1,0 1,0-1,0 0,0 0,0 0,0-1,-1 1,1-1,0 1,-1-1,0 0,1 0,-1 0,0 0,0 0,0-1,0 1,0-1,0 1,-1-1,0 0,1 0,-1 1,0-1,0 0,0 0,-1 0,1 0,-1 0,0 0,1 0,-1 0,-1 0,1 0,0-1,-1 1,1 0,-1 1,0-1,0 0,-6-10,-1 1,1 0,-2 1,0 0,0 0,-1 1,0 0,-1 0,0 2,-1-1,0 1,0 1,0 0,-1 1,0 0,0 1,-1 0,-12-2,-1-4,-18-3,-1 3,0 1,-1 2,0 2,0 3,-1 1,1 3,-31 4,-26-3,30 9,73-11,-1 1,0-1,1 0,-1 1,1-1,-1 1,1-1,-1 1,1 0,0 0,-1 0,1 0,0 0,0 0,-1 0,1 0,0 0,0 1,0-1,0 0,1 1,-1-1,0 0,1 1,-1-1,0 1,1-1,0 1,-1 0,1-1,0 1,0-1,0 1,0 0,0-1,0 1,0-1,1 1,-1 0,1-1,-1 1,1-1,-1 1,1-1,0 0,2 3,1-1,-1-1,1 1,0 0,0-1,0 0,0 0,0 0,1 0,-1-1,0 0,1 0,-1 0,1 0,0-1,-1 1,1-1,-1 0,2-1,5 2,588 1,-595-2,0-1,0 1,0 0,0 0,0 1,0 0,0-1,0 1,0 0,0 1,0-1,-1 1,1 0,0-1,-1 2,1-1,-1 0,0 1,0-1,0 1,0 0,0 0,-1 0,1 1,-1-1,0 1,0-1,0 1,-3-1,-1 0,1 0,-1 0,0 0,0 0,0-1,0 1,0-1,-1 0,1 1,-1-1,0 0,1 0,-1-1,0 1,0 0,0-1,0 0,0 0,-1 0,1 0,-8 4,-282 109,7-36,458-140,-81-3,-90 65,-1 0,1-1,-1 1,0-1,1 1,-1-1,0 1,1-1,-1 1,0-1,0 1,1-1,-1 1,0-1,0 1,0-1,0 1,0-1,0 0,0 1,0-1,0 1,0-1,0 1,0-1,0 1,0-1,-1 0,1 1,0-1,0 1,-1-1,1 1,0-1,0 1,-1 0,1-1,-1 1,1-1,0 1,-1 0,1-1,-1 1,1 0,-1-1,1 1,-1 0,1 0,-1 0,0-1,1 1,-1 0,1 0,-1 0,1 0,-1 0,1 0,-1 0,0 0,1 0,-1 0,1 0,-1 1,-46-5,43 4,-216 4,174-16,45 11,1 1,-1 0,0 0,0 0,1-1,-1 1,0-1,0 1,1 0,-1-1,0 1,1-1,-1 0,0 1,1-1,-1 1,1-1,-1 0,1 1,0-1,-1 0,1 0,0 1,-1-1,1 0,0 0,0 0,0 1,-1-1,1 0,0 0,0 0,0 0,0 1,1-1,-1 0,0 0,0 0,0 1,1-1,-1 0,0 0,1 1,-1-1,1 0,-1 0,1 1,-1-1,1 1,-1-1,1 0,0 1,-1-1,1 1,0-1,106-45,0 21,0 4,1 5,1 5,100 3,-192 8,-43 0,-935 27,203-27,699-10,78-9,237-89,-203 88,-41 13,1 2,-1 0,1 0,0 2,0-1,1 2,-1-1,0 2,1 0,-1 0,8 2,-16 2,0 1,0-1,0 1,0 0,-1 1,0-1,0 1,0 0,0 0,-1 0,1 0,-1 1,-1-1,1 1,-1 0,0 0,0 0,-1 0,0 0,0 0,0 0,-1 0,0 0,0 1,0-1,-1 0,0 0,0 0,-1 0,-1 5,2 9,-4 265,5-283,0-1,-1 0,1 0,-1 0,1-1,0 1,-1 0,1 0,0 0,0 0,-1 0,1 0,0 0,0 0,0 0,0-1,0 1,1 0,-1 0,0 0,0 0,1 0,-1 0,0 0,1-1,-1 1,1 0,-1 0,1 0,-1-1,1 1,0 0,-1-1,1 1,0 0,-1-1,1 1,0-1,0 1,0-1,-1 0,1 1,0-1,0 0,0 0,0 1,0-1,0 0,0 0,0 0,0 0,-1 0,1 0,0 0,0-1,0 1,9-13,-2 0,1-1,-2 0,0 0,0 0,-2-1,0 0,0 0,-1-1,-1 0,-1 1,0-1,-1 0,-1-4,2 4,25-160,14 118,-40 57,-1 0,1 1,0-1,0 0,1 1,-1-1,0 1,0-1,0 1,0 0,0-1,0 1,1 0,-1 0,0 0,0-1,1 1,-1 1,0-1,0 0,0 0,1 0,-1 1,0-1,0 0,0 1,0-1,0 1,0 0,0-1,0 1,0 0,0-1,0 1,0 0,0 0,0 0,-1 0,1 0,0 0,-1 0,1 0,-1 0,1 0,-1 0,0 1,1-1,-1 0,0 0,0 0,1 1,-1-1,-1 1,4 8,0-1,-1 1,-1 0,0 0,0 0,-1 0,0 0,0 0,-1 0,-1 0,-1 6,1-17,0 0,0 0,0 0,0 0,1 0,-1 0,0-1,1 1,-1-1,1 1,-1-1,1 1,0-1,0 0,0 0,0 0,0 0,0 1,0-1,0 0,1 0,-1-1,1 1,0 0,-1 0,1 0,0-2,-17-182,14 186,-1 1,1-1,-1 1,1 0,-1 0,1 0,0 1,-1-1,1 1,0 0,0-1,0 2,0-1,0 0,1 0,-1 1,1 0,0-1,-1 1,1 0,0 1,-3 0,-89 71,94-74,-1-1,1 1,0-1,-1 1,1-1,0 1,-1 0,1-1,0 1,0-1,0 1,-1 0,1-1,0 1,0 0,0-1,0 1,0-1,0 1,0 0,0-1,1 1,-1 0,0-1,0 1,0 0,1-1,-1 1,0-1,1 1,-1-1,0 1,1-1,-1 1,1-1,-1 1,1-1,-1 1,1-1,-1 0,1 1,-1-1,1 0,0 0,-1 1,1-1,-1 0,1 0,0 0,-1 0,1 0,0 0,-1 0,1 0,0 0,-1 0,1 0,-1 0,1 0,0 0,-1-1,50 7,-49-6,386 4,-380-4,-1 1,0 0,0 0,0 0,0 1,0 0,0 0,-1 0,1 1,0 0,-1 0,0 0,0 1,0 0,0 0,-1 0,1 0,-1 1,0 0,0 0,-1 0,0 0,0 1,0-1,0 1,-1-1,0 1,0 0,0 0,0 4,-2 1,1 0,-1-1,-1 1,0 0,0-1,-1 1,-1-1,0 0,0 1,-1-1,0-1,0 1,-1 0,-1-1,0 0,0-1,0 1,-1-1,0 0,-1-1,0 0,0 0,-1 0,0-1,0-1,-14 11,16-13,1 0,0 1,0 0,1 0,-1 0,1 1,0 0,0 0,0 0,1 1,0 0,0-1,-2 4,7-7,0-1,-1 1,1 0,0-1,0 1,0-1,0 0,0 1,0-1,0 0,1 0,-1 1,0-1,1 0,-1 0,1 0,-1-1,1 1,-1 0,1-1,0 1,-1-1,1 1,0-1,0 0,-1 1,1-1,0 0,-1 0,1-1,0 1,0 0,-1 0,2-1,260-26,0 4,-232 23,0-1,0-2,0-1,-1-1,0-2,0-1,0-1,-1-2,20-10,-48 21,1 0,-1 0,1-1,-1 1,1 0,-1 0,0-1,1 1,-1-1,0 1,1-1,-1 0,0 1,1-1,-1 0,0 0,0 0,0 0,0 0,0 0,0 0,0 0,0 0,-1-1,1 1,0 0,-1 0,1-1,-1 1,1 0,-1-1,1 1,-1-1,0 1,0-1,0 1,0 0,0-1,0 1,0-1,-1 1,1-1,0 1,-1 0,1-1,-1 1,1 0,-1-1,0 1,0 0,1 0,-1-1,0 1,0 0,0 0,0 0,0 0,-1 1,1-1,0 0,0 0,-1 1,1-1,0 0,-1 1,0-1,-67-17,-1 3,0 3,0 3,-1 3,-20 3,-172-11,-22-23,257 37,-1 2,1 0,-1 2,1 1,1 1,-1 1,-18 8,47-15,-1 0,0 0,0 1,1-1,-1 0,0 0,1 0,-1 0,0 0,0 0,1 0,-1 0,0 0,0 1,1-1,-1 0,0 0,0 0,0 0,1 1,-1-1,0 0,0 0,0 1,0-1,1 0,-1 0,0 1,0-1,0 0,0 0,0 1,0-1,0 0,0 1,0-1,0 0,0 0,0 1,0-1,0 0,0 1,0-1,0 0,0 0,0 1,-1-1,34 2,282-3,-228-41,-72 35,0 2,0 0,0 0,0 1,1 1,0 1,-1 0,1 1,13 1,-27 0,0 0,0 0,0 0,0 0,0 1,0-1,-1 1,1-1,0 1,0 0,0-1,-1 1,1 0,0 0,-1 0,1 0,-1 1,1-1,-1 0,0 1,0-1,1 1,-1-1,0 1,0-1,0 1,-1 0,1 0,0-1,-1 1,1 0,-1 0,1 0,-1 0,0-1,0 1,0 0,0 0,0 0,0 0,0 0,-1 0,1 0,-1 0,-36 80,23-66,0 0,-1-1,-1-1,0-1,-1 0,0-1,-1-1,0 0,-1-2,0 0,-1-1,0-1,0-1,-1-1,1 0,-8-1,26-3,0 0,0-1,0 1,0-1,0 0,0 1,0-1,0 0,0 0,0 0,0 0,0-1,0 1,0-1,0 1,0-1,0 0,0 1,0-1,0 0,1 0,-1-1,0 1,1 0,-1 0,1-1,-1 1,1-1,-1 0,1 1,0-1,0 0,0 1,0-1,0 0,0 0,1 0,-1 0,1 0,-1 0,1 0,0 0,0 0,0 0,0 0,0-1,2-11,1 1,1-1,0 1,0 0,2 0,-1 0,2 1,-1 0,2 0,0 1,0 0,1 0,3-2,-12 14,0 0,0 0,0-1,1 1,-1 0,0 0,0-1,1 1,-1 0,1 0,-1-1,0 1,1 0,-1-1,1 1,0 0,-1-1,1 1,-1-1,1 1,0-1,0 0,-1 1,1-1,0 1,0-1,-1 0,1 0,0 0,0 1,0-1,-1 0,1 0,0 0,0 0,0 0,0 0,-1-1,1 1,0 0,0 0,0 0,-1-1,1 1,0-1,0 1,-1 0,1-1,0 1,-1-1,1 1,-1-1,1 0,-1 1,1-1,-1 0,1 1,-1-1,1 0,-1 0,0 1,1-1,-1 0,0 0,-7 68,1-44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5T15:31:25.725"/>
    </inkml:context>
    <inkml:brush xml:id="br0">
      <inkml:brushProperty name="width" value="0.35" units="cm"/>
      <inkml:brushProperty name="height" value="0.35" units="cm"/>
      <inkml:brushProperty name="color" value="#FFFFFF"/>
      <inkml:brushProperty name="ignorePressure" value="1"/>
    </inkml:brush>
  </inkml:definitions>
  <inkml:trace contextRef="#ctx0" brushRef="#br0">1294 637,'583'-1,"-436"-13,-171 6,-79 6,0 5,0 3,-89 20,-121 8,-504-29,703-14,113 9,-1 0,1 0,-1-1,1 1,-1 0,1-1,0 1,-1-1,1 0,0 1,0-1,-1 0,1 0,0 0,0 0,0 0,0 0,0 0,0 0,0 0,1 0,-1-1,0 1,0 0,1 0,-1-1,1 1,0-1,-1 1,1 0,0-1,0 1,-1-1,1 1,0-1,1 1,-1 0,0-1,0 1,1-1,-1 1,0 0,1-1,0 1,-1 0,1-1,0 1,0 0,-1 0,54-68,-38 51,23-30,-2-1,-3-2,-1-1,24-55,-43 75,-6 11,1 0,1 0,1 1,1 1,1 0,0 0,6-3,-18 20,1 0,0 0,0 1,-1-1,1 1,0 0,0-1,0 1,1 0,-1 0,0 0,0 1,1-1,-1 0,0 1,1 0,-1-1,0 1,1 0,-1 0,1 0,-1 1,0-1,1 0,-1 1,0 0,1-1,-1 1,0 0,0 0,0 1,0-1,0 0,0 1,0-1,0 1,-1-1,1 1,0 0,-1 0,1 0,-1 0,0 0,0 0,1 1,53 106,-20-2,-5 2,-5 1,2 42,-8-44,21 114,-40-221,0 0,0 0,0 0,0 0,0 0,0 0,0 0,1 0,-1 0,0 0,1 0,-1 0,1 0,-1 0,1 0,-1 0,1 0,-1-1,1 1,0 0,0 0,-1-1,1 1,0 0,0-1,0 1,0-1,0 1,0-1,0 0,0 1,0-1,0 0,0 0,0 1,0-1,0 0,0 0,0 0,0 0,0 0,0-1,0 1,0 0,0 0,0-1,0 1,0-1,0 1,0-1,0 1,0-1,0 1,0-1,-1 0,1 1,0-1,0 0,-1 0,1 0,-1 0,1 0,-1 1,1-1,-1 0,1-1,77-158,3-36,-9-4,16-88,-64 168,-20 109,-3 38,-2-17,-4 303,12 541,2-750,-5-110,-1-408,-4 97,11 251,5 75,44 144,-45-102,98 340,-95-337,-16-54,-1 0,0-1,1 1,-1 0,1-1,-1 1,0 0,1 0,-1 0,1-1,-1 1,1 0,-1 0,1 0,-1 0,0 0,1 0,-1 0,1 0,-1 0,1 0,-1 0,1 0,-1 0,1 0,-1 0,1 0,-1 1,0-1,1 0,-1 0,1 1,-1-1,0 0,1 0,-1 1,0-1,1 0,-1 1,0-1,1 1,-1-1,0 1,-3-38,-1 1,-2 1,-1-1,-2 1,-13-31,11 30,-24-107,6-2,6 0,6-3,-4-22,17 132,4 39,1-1,-1 0,0 0,0 0,1 0,-1 0,0 0,0 0,1 0,-1 0,0 0,0 0,1 0,-1 0,0 0,0 0,1 0,-1 0,0 0,0 0,0 0,1-1,-1 1,0 0,0 0,1 0,-1 0,0-1,0 1,0 0,1 0,11 33,172 499,-150-403,-88-251,-1-41,53 161,-1-1,1 1,-1 0,1 0,-1 0,0 0,0 1,0-1,0 1,0 0,0-1,0 1,0 1,-1-1,1 0,0 1,0 0,-1 0,1 0,0 0,-1 0,1 0,0 1,-1 0,1 0,0 0,0 0,0 0,0 1,0-1,0 1,-1 1,-75 28,1 4,2 3,-15 12,8-4,-146 75,-357 208,429-234,157-96,0 0,1 0,-1 0,1 0,-1-1,0 1,0 0,0 0,0 0,0 0,0 0,0-1,0 1,0 0,0 0,-1 0,1 0,-1 0,1-1,0 1,-1 0,0 0,1 0,-1 0,0 1,1-1,-1 0,0 0,0 0,0 0,0 1,0-1,0 0,0 1,0-1,0 1,0-1,0 1,0 0,0-1,0 1,0 0,0 0,-1 0,1 0,0 0,0 0,0 0,0 0,-1 0,1 0,0 1,0-1,0 0,0 1,0-1,0 1,0-1,0 1,0 0,0-1,0 1,0 0,0 0,0 0,0 0,22-45,1 2,3 0,1 2,18-21,1-3,58-111,-103 174,0 0,0-1,0 1,0 0,1-1,-1 1,0 0,1 0,-1 0,1-1,0 1,-1 0,1 0,0 0,0 0,0 0,-1 0,1 0,0 0,0 0,0 1,1-1,-1 0,0 1,0-1,0 0,0 1,1 0,-1-1,0 1,1 0,-1-1,0 1,0 0,1 0,-1 0,0 0,1 0,-1 1,0-1,1 0,-1 1,0-1,0 0,1 1,-1 0,0-1,0 1,0 0,0-1,0 1,0 0,0 0,0 0,0 0,0 0,-1 0,1 0,0 0,0 0,-1 1,1-1,-1 0,1 0,-1 1,0-1,0 0,1 0,-1 1,57 251,-46-225,-3-27,10-106,-1-241,-16-87,-2 342,0 69,1 39,0 642,5-924,-2 259,0 0,0 1,1-1,0 1,0 0,0 0,0 0,1 1,0-1,0 1,0 1,1-1,-1 1,1-1,0 1,0 1,0-1,0 1,0 1,1-1,-1 1,1 0,-1 0,1 1,-1-1,1 1,-1 1,1 0,-1 0,0 0,1 0,0 1,8-1,-14-1,88 10,-87-10,-1 0,1 1,0-1,0 0,0 1,-1-1,1 1,0 0,0 0,-1-1,1 1,-1 0,1 0,-1 1,1-1,-1 0,1 0,-1 1,0-1,0 1,0-1,0 1,0-1,0 1,0 0,-1 0,1-1,0 1,-1 0,0 0,1 0,-1-1,0 1,0 0,0 0,0 0,0 0,0 0,-1-1,1 1,-1 0,1 0,-1 0,0-1,0 1,-7 11,0-1,-1 0,-1-1,0 0,-1 0,0-1,0-1,-1 0,0 0,-1-1,-9 4,-50 38,73-50,1 0,-1 0,0 0,0 0,1 0,-1 0,0 0,0 0,1 1,-1-1,0 0,0 1,0-1,1 1,-1 0,0-1,0 1,0 0,0-1,0 1,0 0,0 0,0 0,-1 0,1 0,0 0,0 0,-1 0,1 0,-1 1,1-1,-1 0,1 0,-1 0,0 1,0-1,0 0,1 0,-1 1,0-1,0 0,-1 1,1-1,0 0,0 0,-1 1,1-1,0 0,-1 0,0 0,1 0,-1 0,1 1,-1-1,0 0,0 0,0-1,0 1,0 0,0 0,0 0,0 0,0-1,0 1,112-29,-72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46.495"/>
    </inkml:context>
    <inkml:brush xml:id="br0">
      <inkml:brushProperty name="width" value="0.05" units="cm"/>
      <inkml:brushProperty name="height" value="0.05" units="cm"/>
      <inkml:brushProperty name="color" value="#004F8B"/>
    </inkml:brush>
  </inkml:definitions>
  <inkml:trace contextRef="#ctx0" brushRef="#br0">2 1 9690,'0'0'2902,"0"0"-1323,0 0-547,0 0 8,0 0-105,0 0-177,0 0-134,0 0-109,0 28 1012,0 61-1253,0-50-2809,-1-38 208,0-1-2363,1 0-1929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46.812"/>
    </inkml:context>
    <inkml:brush xml:id="br0">
      <inkml:brushProperty name="width" value="0.05" units="cm"/>
      <inkml:brushProperty name="height" value="0.05" units="cm"/>
      <inkml:brushProperty name="color" value="#004F8B"/>
    </inkml:brush>
  </inkml:definitions>
  <inkml:trace contextRef="#ctx0" brushRef="#br0">1 13 4889,'0'0'7954,"0"0"-5818,0 0-455,0 0-369,0 0-248,0 0-416,0 0-144,4 0-136,-2 0-48,-2 0-95,2 0-41,1 0-128,-3 0-56,2 2 0,2-2-256,5 0-409,0-2-1375,0-10-5178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47.999"/>
    </inkml:context>
    <inkml:brush xml:id="br0">
      <inkml:brushProperty name="width" value="0.05" units="cm"/>
      <inkml:brushProperty name="height" value="0.05" units="cm"/>
      <inkml:brushProperty name="color" value="#004F8B"/>
    </inkml:brush>
  </inkml:definitions>
  <inkml:trace contextRef="#ctx0" brushRef="#br0">155 0 5145,'0'0'3702,"0"0"-1940,0 0-799,0 0-216,0 0 3,0 0-29,-2 3-107,-16 20-247,1 1-1,1 1 0,1 1 0,1 0 1,2 1-1,1 0 0,0 1 1,3 0-1,0 1 0,1 0 0,2 0 1,1 0-1,2 0 0,0 11-366,2-19-1,-1-11-6,0 0 1,0 1-1,1-1 0,1 0 0,0 0 1,0 1-1,1-1 0,0 0 0,0 0 1,1 0-1,1-1 0,0 1 0,0-1 1,1 0-1,0 0 0,0 0 0,1-1 0,1 1 7,0-4-1058,-2-2-3894,-4-3 859</inkml:trace>
  <inkml:trace contextRef="#ctx0" brushRef="#br0" timeOffset="485.9">203 379 4201,'0'0'5765,"0"0"-3403,0 0-1083,0 0-147,0 0-194,0 0-159,29 0 2138,37 3-1964,-33-1-1757,1-1-4326,-32-1 948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54.246"/>
    </inkml:context>
    <inkml:brush xml:id="br0">
      <inkml:brushProperty name="width" value="0.05" units="cm"/>
      <inkml:brushProperty name="height" value="0.05" units="cm"/>
      <inkml:brushProperty name="color" value="#004F8B"/>
    </inkml:brush>
  </inkml:definitions>
  <inkml:trace contextRef="#ctx0" brushRef="#br0">1 1 5977,'0'0'4408,"0"0"-2536,0 0-591,0 0 186,0 0-12,0 0-331,17 0-384,130 0 822,-64 0-2065,-83 0-640,0 0-1528,0 0-2344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49.429"/>
    </inkml:context>
    <inkml:brush xml:id="br0">
      <inkml:brushProperty name="width" value="0.05" units="cm"/>
      <inkml:brushProperty name="height" value="0.05" units="cm"/>
      <inkml:brushProperty name="color" value="#004F8B"/>
    </inkml:brush>
  </inkml:definitions>
  <inkml:trace contextRef="#ctx0" brushRef="#br0">147 1 4841,'0'0'3714,"0"0"-1473,0 0-901,0 0-247,0 0-90,0 0-196,0 0-125,0 0-17,0 0 35,0 0-88,0 0-81,0 0-15,0 0-148,0 0-125,-3 19 449,-6 9-604,0 0-1,2 0 0,1 0 1,2 1-1,1 0 0,0 24-87,3 2-8411,0-58 1411</inkml:trace>
  <inkml:trace contextRef="#ctx0" brushRef="#br0" timeOffset="491.234">39 437 4929,'0'0'4357,"0"0"-2222,0 0-861,0 0 59,0 0-43,0 0-80,17-1-314,122-10 689,64 3-647,-168 18-2102,-28 11-6489,-9-13-572</inkml:trace>
  <inkml:trace contextRef="#ctx0" brushRef="#br0" timeOffset="1709.548">96 661 4297,'0'0'5344,"0"0"-3323,0 0-1303,0 0-278,0 0-65,0 0 26,0 0 129,0 0 20,0 0 71,0 0 141,12-21 1176,61-1-1094,-57 69-264,-15-41-559,0 0 0,-1 0-1,0-1 1,1 1 0,-2 0-1,1 0 1,-1 0 0,0-1-1,0 1 1,0 0 0,-1-1-1,0 1 1,0-1-1,0 0 1,-1 0 0,0 0-1,0 0 1,0 0 0,-1 0-1,1-1 1,-3 3-21,-156 119 72,213-116 124,49-13-211,-56 0-4322,-33 3 513</inkml:trace>
  <inkml:trace contextRef="#ctx0" brushRef="#br0" timeOffset="2634.825">561 117 4369,'0'0'4656,"0"0"-2645,0 0-1035,0 0 56,0 0 44,0 0-27,1 5-75,30 120 2803,40 125-2498,-39-192-1057,-38-88-6776,0 17 2033</inkml:trace>
  <inkml:trace contextRef="#ctx0" brushRef="#br0" timeOffset="3466.743">624 123 5329,'0'0'3406,"0"0"-2008,0 0-826,0 0 241,0 0 100,0 0-28,3-1-74,9-5-55,-9 5 24,-3 1 6,0 0-119,0 0-234,29 0 1159,251 16-618,-239-16-997,-40 0 18,-5 30 276,-109 151-71,-48 15-138,153-179 40,7-13-6426,1-4 864</inkml:trace>
  <inkml:trace contextRef="#ctx0" brushRef="#br0" timeOffset="3914.114">977 555 8970,'0'0'2778,"0"0"-1260,0 0-622,0 0-116,0 0-128,0 0-41,0 24 1452,14 113-629,-8-130-2421,3-5-3509,-7-2 655</inkml:trace>
  <inkml:trace contextRef="#ctx0" brushRef="#br0" timeOffset="4214.769">1061 371 11258,'0'0'3969,"0"0"-2881,0 0-295,0 0 551,0 0-240,0 0-608,0 0-312,11 0-112,-11 0-72,2 0 8,0 2-8,0 0-152,3-2-584,-3 0-2112,0 0-6514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4T15:25:56.187"/>
    </inkml:context>
    <inkml:brush xml:id="br0">
      <inkml:brushProperty name="width" value="0.05" units="cm"/>
      <inkml:brushProperty name="height" value="0.05" units="cm"/>
      <inkml:brushProperty name="color" value="#004F8B"/>
    </inkml:brush>
  </inkml:definitions>
  <inkml:trace contextRef="#ctx0" brushRef="#br0">0 1 2841,'0'0'1933,"0"0"1527,0 0-1373,0 0-751,0 0-104,0 0 10,0 0-30,0 0-49,0 0-164,0 0-264,0 0-95,0 0-108,0 0-132,0 0-93,0 0-50,0 0-67,0 0-70,0 0-12,24 0 225,179 16 321,-201-15-648,0 1-1,0-1 1,0 1 0,0-1 0,-1 1 0,1 0 0,-1 0 0,1-1 0,-1 1 0,0 0-1,0 0 1,1 1 0,-2-1 0,1 0 0,0 0 0,0 0 0,-1 1 0,1-1-1,-1 0 1,0 1 0,1-1 0,-1 0 0,0 1 0,0-1 0,-1 0 0,1 1 0,-1-1-1,1 0 1,-1 1 0,1-1 0,-1 0 0,0 0 0,0 0 0,0 1 0,-1-1 0,1 0-1,0-1 1,-1 1 0,1 0 0,-1 0 0,-1 0-6,-193 191 167,195-192-168,1 0-1,-1 0 1,1-1 0,0 1 0,-1 0-1,1 0 1,0 0 0,0 0 0,0 0-1,0 0 1,0-1 0,-1 1 0,1 0 0,1 0-1,-1 0 1,0 0 0,0 0 0,0 0-1,0-1 1,1 1 0,-1 0 0,0 0 0,1 0-1,-1 0 1,1-1 0,-1 1 0,1 0-1,-1-1 1,1 1 0,-1 0 0,1-1-1,0 1 1,-1 0 0,1-1 0,0 1 0,0-1-1,-1 1 1,1-1 0,0 0 0,0 1-1,0-1 1,-1 0 0,1 0 0,0 1 0,0-1-1,0 0 1,0 0 0,0 0 0,0 0-1,0 0 1,-1 0 0,1 0 0,0 0 0,1-1 1,61 4 74,-55-3-57,42 0-148,25 0-341,-25 0-5805,-48 0 305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CBC723-282C-4F66-8072-8B33A85F60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6FDC46F-C036-494F-8ECF-A0D5D063A7B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3820F-AEEB-4B46-B8A3-3AE6BEB9DDA6}" type="datetimeFigureOut">
              <a:rPr lang="en-GB" smtClean="0"/>
              <a:t>03/10/2021</a:t>
            </a:fld>
            <a:endParaRPr lang="en-GB"/>
          </a:p>
        </p:txBody>
      </p:sp>
      <p:sp>
        <p:nvSpPr>
          <p:cNvPr id="4" name="Slide Image Placeholder 3">
            <a:extLst>
              <a:ext uri="{FF2B5EF4-FFF2-40B4-BE49-F238E27FC236}">
                <a16:creationId xmlns:a16="http://schemas.microsoft.com/office/drawing/2014/main" id="{7FF19890-3444-4815-B931-391B91CCCAC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36BF1296-271E-4670-8862-B8E65A920D5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9AC2498-43ED-4E44-99B8-9D0788BCE59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6E622CDB-D40A-481D-BC71-E35CD9D390D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4CBEB-BE33-4D30-9106-4E0C25BCB2C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FE59B2-101C-4DE7-B876-0FE688015484}" type="slidenum">
              <a:rPr lang="en-GB" smtClean="0"/>
              <a:t>11</a:t>
            </a:fld>
            <a:endParaRPr lang="en-GB"/>
          </a:p>
        </p:txBody>
      </p:sp>
    </p:spTree>
    <p:extLst>
      <p:ext uri="{BB962C8B-B14F-4D97-AF65-F5344CB8AC3E}">
        <p14:creationId xmlns:p14="http://schemas.microsoft.com/office/powerpoint/2010/main" val="66591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2AD6E92-CFA9-45E4-BDAA-4EF21B822EA3}" type="datetimeFigureOut">
              <a:rPr lang="en-GB" smtClean="0"/>
              <a:t>03/10/2021</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D5ADEFD-7201-4F3A-9162-95C16A77394A}"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AD6E92-CFA9-45E4-BDAA-4EF21B822EA3}"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ADEFD-7201-4F3A-9162-95C16A77394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AD6E92-CFA9-45E4-BDAA-4EF21B822EA3}"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ADEFD-7201-4F3A-9162-95C16A77394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2AD6E92-CFA9-45E4-BDAA-4EF21B822EA3}"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ADEFD-7201-4F3A-9162-95C16A77394A}" type="slidenum">
              <a:rPr lang="en-GB" smtClean="0"/>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2AD6E92-CFA9-45E4-BDAA-4EF21B822EA3}" type="datetimeFigureOut">
              <a:rPr lang="en-GB" smtClean="0"/>
              <a:t>03/10/2021</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D5ADEFD-7201-4F3A-9162-95C16A77394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2AD6E92-CFA9-45E4-BDAA-4EF21B822EA3}"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5ADEFD-7201-4F3A-9162-95C16A77394A}"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2AD6E92-CFA9-45E4-BDAA-4EF21B822EA3}" type="datetimeFigureOut">
              <a:rPr lang="en-GB" smtClean="0"/>
              <a:t>03/10/2021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5ADEFD-7201-4F3A-9162-95C16A77394A}"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2AD6E92-CFA9-45E4-BDAA-4EF21B822EA3}" type="datetimeFigureOut">
              <a:rPr lang="en-GB" smtClean="0"/>
              <a:t>03/10/2021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5ADEFD-7201-4F3A-9162-95C16A77394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D6E92-CFA9-45E4-BDAA-4EF21B822EA3}" type="datetimeFigureOut">
              <a:rPr lang="en-GB" smtClean="0"/>
              <a:t>03/10/2021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5ADEFD-7201-4F3A-9162-95C16A77394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2AD6E92-CFA9-45E4-BDAA-4EF21B822EA3}"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5ADEFD-7201-4F3A-9162-95C16A77394A}"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2AD6E92-CFA9-45E4-BDAA-4EF21B822EA3}" type="datetimeFigureOut">
              <a:rPr lang="en-GB" smtClean="0"/>
              <a:t>03/10/2021</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6D5ADEFD-7201-4F3A-9162-95C16A77394A}"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2AD6E92-CFA9-45E4-BDAA-4EF21B822EA3}" type="datetimeFigureOut">
              <a:rPr lang="en-GB" smtClean="0"/>
              <a:t>03/10/2021</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D5ADEFD-7201-4F3A-9162-95C16A77394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wmf"/><Relationship Id="rId5" Type="http://schemas.openxmlformats.org/officeDocument/2006/relationships/oleObject" Target="../embeddings/oleObject2.bin"/><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customXml" Target="../ink/ink6.xml"/><Relationship Id="rId26" Type="http://schemas.openxmlformats.org/officeDocument/2006/relationships/customXml" Target="../ink/ink10.xml"/><Relationship Id="rId39" Type="http://schemas.openxmlformats.org/officeDocument/2006/relationships/image" Target="../media/image77.png"/><Relationship Id="rId21" Type="http://schemas.openxmlformats.org/officeDocument/2006/relationships/image" Target="../media/image68.png"/><Relationship Id="rId34" Type="http://schemas.openxmlformats.org/officeDocument/2006/relationships/customXml" Target="../ink/ink14.xml"/><Relationship Id="rId42" Type="http://schemas.openxmlformats.org/officeDocument/2006/relationships/customXml" Target="../ink/ink18.xml"/><Relationship Id="rId47" Type="http://schemas.openxmlformats.org/officeDocument/2006/relationships/image" Target="../media/image81.png"/><Relationship Id="rId50" Type="http://schemas.openxmlformats.org/officeDocument/2006/relationships/customXml" Target="../ink/ink22.xml"/><Relationship Id="rId7" Type="http://schemas.openxmlformats.org/officeDocument/2006/relationships/image" Target="../media/image52.png"/><Relationship Id="rId2" Type="http://schemas.openxmlformats.org/officeDocument/2006/relationships/image" Target="../media/image50.png"/><Relationship Id="rId16" Type="http://schemas.openxmlformats.org/officeDocument/2006/relationships/customXml" Target="../ink/ink5.xml"/><Relationship Id="rId29" Type="http://schemas.openxmlformats.org/officeDocument/2006/relationships/image" Target="../media/image72.png"/><Relationship Id="rId11" Type="http://schemas.openxmlformats.org/officeDocument/2006/relationships/image" Target="../media/image63.png"/><Relationship Id="rId24" Type="http://schemas.openxmlformats.org/officeDocument/2006/relationships/customXml" Target="../ink/ink9.xml"/><Relationship Id="rId32" Type="http://schemas.openxmlformats.org/officeDocument/2006/relationships/customXml" Target="../ink/ink13.xml"/><Relationship Id="rId37" Type="http://schemas.openxmlformats.org/officeDocument/2006/relationships/image" Target="../media/image76.png"/><Relationship Id="rId40" Type="http://schemas.openxmlformats.org/officeDocument/2006/relationships/customXml" Target="../ink/ink17.xml"/><Relationship Id="rId45" Type="http://schemas.openxmlformats.org/officeDocument/2006/relationships/image" Target="../media/image80.png"/><Relationship Id="rId53" Type="http://schemas.openxmlformats.org/officeDocument/2006/relationships/image" Target="../media/image84.png"/><Relationship Id="rId5" Type="http://schemas.openxmlformats.org/officeDocument/2006/relationships/customXml" Target="../ink/ink1.xml"/><Relationship Id="rId10" Type="http://schemas.openxmlformats.org/officeDocument/2006/relationships/customXml" Target="../ink/ink2.xml"/><Relationship Id="rId19" Type="http://schemas.openxmlformats.org/officeDocument/2006/relationships/image" Target="../media/image67.png"/><Relationship Id="rId31" Type="http://schemas.openxmlformats.org/officeDocument/2006/relationships/image" Target="../media/image73.png"/><Relationship Id="rId44" Type="http://schemas.openxmlformats.org/officeDocument/2006/relationships/customXml" Target="../ink/ink19.xml"/><Relationship Id="rId52" Type="http://schemas.openxmlformats.org/officeDocument/2006/relationships/customXml" Target="../ink/ink23.xml"/><Relationship Id="rId4" Type="http://schemas.openxmlformats.org/officeDocument/2006/relationships/image" Target="../media/image37.png"/><Relationship Id="rId9" Type="http://schemas.openxmlformats.org/officeDocument/2006/relationships/image" Target="../media/image54.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71.png"/><Relationship Id="rId30" Type="http://schemas.openxmlformats.org/officeDocument/2006/relationships/customXml" Target="../ink/ink12.xml"/><Relationship Id="rId35" Type="http://schemas.openxmlformats.org/officeDocument/2006/relationships/image" Target="../media/image75.png"/><Relationship Id="rId43" Type="http://schemas.openxmlformats.org/officeDocument/2006/relationships/image" Target="../media/image79.png"/><Relationship Id="rId48" Type="http://schemas.openxmlformats.org/officeDocument/2006/relationships/customXml" Target="../ink/ink21.xml"/><Relationship Id="rId8" Type="http://schemas.openxmlformats.org/officeDocument/2006/relationships/image" Target="../media/image53.png"/><Relationship Id="rId51" Type="http://schemas.openxmlformats.org/officeDocument/2006/relationships/image" Target="../media/image83.png"/><Relationship Id="rId3" Type="http://schemas.openxmlformats.org/officeDocument/2006/relationships/image" Target="../media/image51.png"/><Relationship Id="rId12" Type="http://schemas.openxmlformats.org/officeDocument/2006/relationships/customXml" Target="../ink/ink3.xml"/><Relationship Id="rId17" Type="http://schemas.openxmlformats.org/officeDocument/2006/relationships/image" Target="../media/image66.png"/><Relationship Id="rId25" Type="http://schemas.openxmlformats.org/officeDocument/2006/relationships/image" Target="../media/image70.png"/><Relationship Id="rId33" Type="http://schemas.openxmlformats.org/officeDocument/2006/relationships/image" Target="../media/image74.png"/><Relationship Id="rId38" Type="http://schemas.openxmlformats.org/officeDocument/2006/relationships/customXml" Target="../ink/ink16.xml"/><Relationship Id="rId46" Type="http://schemas.openxmlformats.org/officeDocument/2006/relationships/customXml" Target="../ink/ink20.xml"/><Relationship Id="rId20" Type="http://schemas.openxmlformats.org/officeDocument/2006/relationships/customXml" Target="../ink/ink7.xml"/><Relationship Id="rId41"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59.png"/><Relationship Id="rId15" Type="http://schemas.openxmlformats.org/officeDocument/2006/relationships/image" Target="../media/image65.png"/><Relationship Id="rId23" Type="http://schemas.openxmlformats.org/officeDocument/2006/relationships/image" Target="../media/image69.png"/><Relationship Id="rId28" Type="http://schemas.openxmlformats.org/officeDocument/2006/relationships/customXml" Target="../ink/ink11.xml"/><Relationship Id="rId36" Type="http://schemas.openxmlformats.org/officeDocument/2006/relationships/customXml" Target="../ink/ink15.xml"/><Relationship Id="rId49" Type="http://schemas.openxmlformats.org/officeDocument/2006/relationships/image" Target="../media/image82.png"/></Relationships>
</file>

<file path=ppt/slides/_rels/slide3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customXml" Target="../ink/ink24.xml"/><Relationship Id="rId7" Type="http://schemas.openxmlformats.org/officeDocument/2006/relationships/image" Target="../media/image57.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25.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59.png"/><Relationship Id="rId7" Type="http://schemas.openxmlformats.org/officeDocument/2006/relationships/image" Target="../media/image87.png"/><Relationship Id="rId2"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62.png"/><Relationship Id="rId9" Type="http://schemas.openxmlformats.org/officeDocument/2006/relationships/image" Target="../media/image96.png"/></Relationships>
</file>

<file path=ppt/slides/_rels/slide41.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image" Target="../media/image59.png"/><Relationship Id="rId7" Type="http://schemas.openxmlformats.org/officeDocument/2006/relationships/image" Target="../media/image87.png"/><Relationship Id="rId2" Type="http://schemas.openxmlformats.org/officeDocument/2006/relationships/customXml" Target="../ink/ink28.xml"/><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89.png"/><Relationship Id="rId5" Type="http://schemas.openxmlformats.org/officeDocument/2006/relationships/image" Target="../media/image85.png"/><Relationship Id="rId10" Type="http://schemas.openxmlformats.org/officeDocument/2006/relationships/image" Target="../media/image88.png"/><Relationship Id="rId4" Type="http://schemas.openxmlformats.org/officeDocument/2006/relationships/image" Target="../media/image62.png"/><Relationship Id="rId9" Type="http://schemas.openxmlformats.org/officeDocument/2006/relationships/image" Target="../media/image96.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customXml" Target="../ink/ink3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3" Type="http://schemas.openxmlformats.org/officeDocument/2006/relationships/customXml" Target="../ink/ink31.xml"/><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Anastasia </a:t>
            </a:r>
            <a:r>
              <a:rPr lang="en-GB" dirty="0" err="1"/>
              <a:t>Borschevsky</a:t>
            </a:r>
            <a:endParaRPr lang="en-GB" dirty="0"/>
          </a:p>
          <a:p>
            <a:r>
              <a:rPr lang="en-GB" dirty="0"/>
              <a:t>VSI, University of Groningen</a:t>
            </a:r>
          </a:p>
        </p:txBody>
      </p:sp>
      <p:sp>
        <p:nvSpPr>
          <p:cNvPr id="2" name="Title 1"/>
          <p:cNvSpPr>
            <a:spLocks noGrp="1"/>
          </p:cNvSpPr>
          <p:nvPr>
            <p:ph type="ctrTitle"/>
          </p:nvPr>
        </p:nvSpPr>
        <p:spPr>
          <a:xfrm>
            <a:off x="179512" y="1505930"/>
            <a:ext cx="8856984" cy="1470025"/>
          </a:xfrm>
        </p:spPr>
        <p:txBody>
          <a:bodyPr>
            <a:normAutofit/>
          </a:bodyPr>
          <a:lstStyle/>
          <a:p>
            <a:r>
              <a:rPr lang="en-GB" sz="3600" dirty="0"/>
              <a:t>High‐accuracy electronic structure theory in support of spectroscopy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805264"/>
            <a:ext cx="6974428" cy="634039"/>
          </a:xfrm>
          <a:prstGeom prst="rect">
            <a:avLst/>
          </a:prstGeom>
        </p:spPr>
      </p:pic>
    </p:spTree>
    <p:extLst>
      <p:ext uri="{BB962C8B-B14F-4D97-AF65-F5344CB8AC3E}">
        <p14:creationId xmlns:p14="http://schemas.microsoft.com/office/powerpoint/2010/main" val="135455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GB" dirty="0"/>
              <a:t>Theory can provide:</a:t>
            </a:r>
          </a:p>
          <a:p>
            <a:pPr lvl="1"/>
            <a:r>
              <a:rPr lang="en-GB" dirty="0"/>
              <a:t>Reliable predictions for planning the measurements</a:t>
            </a:r>
          </a:p>
          <a:p>
            <a:pPr lvl="1"/>
            <a:r>
              <a:rPr lang="en-GB" dirty="0"/>
              <a:t>Extraction of data from measurements</a:t>
            </a:r>
          </a:p>
          <a:p>
            <a:pPr lvl="2"/>
            <a:r>
              <a:rPr lang="en-GB" dirty="0"/>
              <a:t>Electronic structure factors for extracting nuclear parameters from </a:t>
            </a:r>
            <a:r>
              <a:rPr lang="en-GB" dirty="0" err="1"/>
              <a:t>hfs</a:t>
            </a:r>
            <a:r>
              <a:rPr lang="en-GB" dirty="0"/>
              <a:t> measurements</a:t>
            </a:r>
          </a:p>
          <a:p>
            <a:pPr lvl="2"/>
            <a:r>
              <a:rPr lang="en-GB" dirty="0"/>
              <a:t>Coupling constants to interpret precision measurements (e.g. extract </a:t>
            </a:r>
            <a:r>
              <a:rPr lang="en-GB" dirty="0" err="1"/>
              <a:t>eEDM</a:t>
            </a:r>
            <a:r>
              <a:rPr lang="en-GB" dirty="0"/>
              <a:t> from measured energy shifts, etc)</a:t>
            </a:r>
          </a:p>
          <a:p>
            <a:pPr marL="594360" lvl="2" indent="0">
              <a:buNone/>
            </a:pPr>
            <a:endParaRPr lang="en-GB" dirty="0"/>
          </a:p>
          <a:p>
            <a:pPr marL="594360" lvl="2" indent="0">
              <a:buNone/>
            </a:pPr>
            <a:endParaRPr lang="en-GB" dirty="0"/>
          </a:p>
          <a:p>
            <a:pPr marL="0" indent="0" algn="just">
              <a:buNone/>
            </a:pPr>
            <a:r>
              <a:rPr lang="en-US" dirty="0"/>
              <a:t>Hyperfine structure:</a:t>
            </a:r>
          </a:p>
          <a:p>
            <a:pPr marL="0" indent="0" algn="just">
              <a:buNone/>
            </a:pPr>
            <a:r>
              <a:rPr lang="en-US" i="1" dirty="0">
                <a:cs typeface="Times New Roman" panose="02020603050405020304" pitchFamily="18" charset="0"/>
              </a:rPr>
              <a:t>B=</a:t>
            </a:r>
            <a:r>
              <a:rPr lang="en-US" i="1" dirty="0" err="1">
                <a:cs typeface="Times New Roman" panose="02020603050405020304" pitchFamily="18" charset="0"/>
              </a:rPr>
              <a:t>eQ</a:t>
            </a:r>
            <a:r>
              <a:rPr lang="en-US" i="1" baseline="-25000" dirty="0" err="1">
                <a:cs typeface="Times New Roman" panose="02020603050405020304" pitchFamily="18" charset="0"/>
              </a:rPr>
              <a:t>s</a:t>
            </a:r>
            <a:r>
              <a:rPr lang="en-US" i="1" dirty="0" err="1">
                <a:cs typeface="Times New Roman" panose="02020603050405020304" pitchFamily="18" charset="0"/>
              </a:rPr>
              <a:t>q</a:t>
            </a:r>
            <a:endParaRPr lang="en-US" i="1" dirty="0">
              <a:cs typeface="Times New Roman" panose="02020603050405020304" pitchFamily="18" charset="0"/>
            </a:endParaRPr>
          </a:p>
          <a:p>
            <a:pPr marL="320040" lvl="1" indent="0">
              <a:buNone/>
            </a:pP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4569652"/>
            <a:ext cx="3079279" cy="1681096"/>
          </a:xfrm>
          <a:prstGeom prst="rect">
            <a:avLst/>
          </a:prstGeom>
        </p:spPr>
      </p:pic>
    </p:spTree>
    <p:extLst>
      <p:ext uri="{BB962C8B-B14F-4D97-AF65-F5344CB8AC3E}">
        <p14:creationId xmlns:p14="http://schemas.microsoft.com/office/powerpoint/2010/main" val="4078279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GB" dirty="0"/>
              <a:t>Theory can provide:</a:t>
            </a:r>
          </a:p>
          <a:p>
            <a:pPr lvl="1"/>
            <a:r>
              <a:rPr lang="en-GB" dirty="0"/>
              <a:t>Reliable predictions for planning the measurements</a:t>
            </a:r>
          </a:p>
          <a:p>
            <a:pPr lvl="1"/>
            <a:r>
              <a:rPr lang="en-GB" dirty="0"/>
              <a:t>Extraction of data from measurements</a:t>
            </a:r>
          </a:p>
          <a:p>
            <a:pPr lvl="2"/>
            <a:r>
              <a:rPr lang="en-GB" dirty="0"/>
              <a:t>Electronic structure factors for extracting nuclear parameters from </a:t>
            </a:r>
            <a:r>
              <a:rPr lang="en-GB" dirty="0" err="1"/>
              <a:t>hfs</a:t>
            </a:r>
            <a:r>
              <a:rPr lang="en-GB" dirty="0"/>
              <a:t> measurements</a:t>
            </a:r>
          </a:p>
          <a:p>
            <a:pPr lvl="2"/>
            <a:r>
              <a:rPr lang="en-GB" dirty="0"/>
              <a:t>Coupling constants to interpret precision measurements (e.g. extract </a:t>
            </a:r>
            <a:r>
              <a:rPr lang="en-GB" dirty="0" err="1"/>
              <a:t>eEDM</a:t>
            </a:r>
            <a:r>
              <a:rPr lang="en-GB" dirty="0"/>
              <a:t> from measured energy shifts, etc)</a:t>
            </a:r>
          </a:p>
          <a:p>
            <a:pPr marL="594360" lvl="2" indent="0">
              <a:buNone/>
            </a:pPr>
            <a:endParaRPr lang="en-GB" dirty="0"/>
          </a:p>
          <a:p>
            <a:pPr marL="594360" lvl="2" indent="0">
              <a:buNone/>
            </a:pPr>
            <a:endParaRPr lang="en-GB" dirty="0"/>
          </a:p>
          <a:p>
            <a:pPr marL="0" indent="0" algn="just">
              <a:buNone/>
            </a:pPr>
            <a:r>
              <a:rPr lang="en-US" dirty="0"/>
              <a:t>Hyperfine structure:</a:t>
            </a:r>
          </a:p>
          <a:p>
            <a:pPr marL="0" indent="0" algn="just">
              <a:buNone/>
            </a:pPr>
            <a:r>
              <a:rPr lang="en-US" i="1" dirty="0">
                <a:cs typeface="Times New Roman" panose="02020603050405020304" pitchFamily="18" charset="0"/>
              </a:rPr>
              <a:t>B=</a:t>
            </a:r>
            <a:r>
              <a:rPr lang="en-US" i="1" dirty="0" err="1">
                <a:cs typeface="Times New Roman" panose="02020603050405020304" pitchFamily="18" charset="0"/>
              </a:rPr>
              <a:t>e</a:t>
            </a:r>
            <a:r>
              <a:rPr lang="en-US" b="1" i="1" dirty="0" err="1">
                <a:solidFill>
                  <a:srgbClr val="FF0000"/>
                </a:solidFill>
                <a:cs typeface="Times New Roman" panose="02020603050405020304" pitchFamily="18" charset="0"/>
              </a:rPr>
              <a:t>Q</a:t>
            </a:r>
            <a:r>
              <a:rPr lang="en-US" b="1" i="1" baseline="-25000" dirty="0" err="1">
                <a:solidFill>
                  <a:srgbClr val="FF0000"/>
                </a:solidFill>
                <a:cs typeface="Times New Roman" panose="02020603050405020304" pitchFamily="18" charset="0"/>
              </a:rPr>
              <a:t>s</a:t>
            </a:r>
            <a:r>
              <a:rPr lang="en-US" b="1" i="1" dirty="0" err="1">
                <a:solidFill>
                  <a:srgbClr val="00B050"/>
                </a:solidFill>
                <a:cs typeface="Times New Roman" panose="02020603050405020304" pitchFamily="18" charset="0"/>
              </a:rPr>
              <a:t>q</a:t>
            </a:r>
            <a:endParaRPr lang="en-US" b="1" i="1" dirty="0">
              <a:solidFill>
                <a:srgbClr val="00B050"/>
              </a:solidFill>
              <a:cs typeface="Times New Roman" panose="02020603050405020304" pitchFamily="18" charset="0"/>
            </a:endParaRPr>
          </a:p>
          <a:p>
            <a:pPr marL="320040" lvl="1" indent="0">
              <a:buNone/>
            </a:pP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7658" y="4569652"/>
            <a:ext cx="3079279" cy="1681096"/>
          </a:xfrm>
          <a:prstGeom prst="rect">
            <a:avLst/>
          </a:prstGeom>
        </p:spPr>
      </p:pic>
      <p:pic>
        <p:nvPicPr>
          <p:cNvPr id="4" name="Picture 2">
            <a:extLst>
              <a:ext uri="{FF2B5EF4-FFF2-40B4-BE49-F238E27FC236}">
                <a16:creationId xmlns:a16="http://schemas.microsoft.com/office/drawing/2014/main" id="{7ED3080D-A218-41D9-B469-D93E7AC74E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2408" y="5321907"/>
            <a:ext cx="1512168" cy="121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A6D2721A-324F-4E8F-AEBF-7406181854D2}"/>
              </a:ext>
            </a:extLst>
          </p:cNvPr>
          <p:cNvCxnSpPr>
            <a:cxnSpLocks/>
          </p:cNvCxnSpPr>
          <p:nvPr/>
        </p:nvCxnSpPr>
        <p:spPr>
          <a:xfrm flipH="1">
            <a:off x="1958393" y="5555988"/>
            <a:ext cx="535033"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FE1750-E366-4C65-8705-DB32CAC15CE8}"/>
              </a:ext>
            </a:extLst>
          </p:cNvPr>
          <p:cNvSpPr txBox="1"/>
          <p:nvPr/>
        </p:nvSpPr>
        <p:spPr>
          <a:xfrm flipH="1">
            <a:off x="2493426" y="5371322"/>
            <a:ext cx="1872208" cy="369332"/>
          </a:xfrm>
          <a:prstGeom prst="rect">
            <a:avLst/>
          </a:prstGeom>
          <a:noFill/>
        </p:spPr>
        <p:txBody>
          <a:bodyPr wrap="square" rtlCol="0">
            <a:spAutoFit/>
          </a:bodyPr>
          <a:lstStyle/>
          <a:p>
            <a:r>
              <a:rPr lang="en-GB" dirty="0"/>
              <a:t>Theoretical input</a:t>
            </a:r>
          </a:p>
        </p:txBody>
      </p:sp>
      <p:sp>
        <p:nvSpPr>
          <p:cNvPr id="8" name="TextBox 7">
            <a:extLst>
              <a:ext uri="{FF2B5EF4-FFF2-40B4-BE49-F238E27FC236}">
                <a16:creationId xmlns:a16="http://schemas.microsoft.com/office/drawing/2014/main" id="{F6FB89E1-8918-45AB-8490-AD8A41369FDA}"/>
              </a:ext>
            </a:extLst>
          </p:cNvPr>
          <p:cNvSpPr txBox="1"/>
          <p:nvPr/>
        </p:nvSpPr>
        <p:spPr>
          <a:xfrm flipH="1">
            <a:off x="711944" y="6183121"/>
            <a:ext cx="1080120" cy="369332"/>
          </a:xfrm>
          <a:prstGeom prst="rect">
            <a:avLst/>
          </a:prstGeom>
          <a:noFill/>
        </p:spPr>
        <p:txBody>
          <a:bodyPr wrap="square" rtlCol="0">
            <a:spAutoFit/>
          </a:bodyPr>
          <a:lstStyle/>
          <a:p>
            <a:r>
              <a:rPr lang="en-GB" dirty="0"/>
              <a:t>Measured</a:t>
            </a:r>
          </a:p>
        </p:txBody>
      </p:sp>
      <p:cxnSp>
        <p:nvCxnSpPr>
          <p:cNvPr id="9" name="Straight Arrow Connector 8">
            <a:extLst>
              <a:ext uri="{FF2B5EF4-FFF2-40B4-BE49-F238E27FC236}">
                <a16:creationId xmlns:a16="http://schemas.microsoft.com/office/drawing/2014/main" id="{F9F5663F-DAE8-45CD-B933-7E602F8F486E}"/>
              </a:ext>
            </a:extLst>
          </p:cNvPr>
          <p:cNvCxnSpPr/>
          <p:nvPr/>
        </p:nvCxnSpPr>
        <p:spPr>
          <a:xfrm flipV="1">
            <a:off x="1115616" y="5712909"/>
            <a:ext cx="0" cy="4753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7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1408674"/>
            <a:ext cx="7772400" cy="4572000"/>
          </a:xfrm>
        </p:spPr>
        <p:txBody>
          <a:bodyPr/>
          <a:lstStyle/>
          <a:p>
            <a:r>
              <a:rPr lang="en-GB" dirty="0"/>
              <a:t>Theory can provide:</a:t>
            </a:r>
          </a:p>
          <a:p>
            <a:pPr lvl="1"/>
            <a:r>
              <a:rPr lang="en-GB" dirty="0"/>
              <a:t>Reliable predictions for planning the measurements</a:t>
            </a:r>
          </a:p>
          <a:p>
            <a:pPr lvl="1"/>
            <a:r>
              <a:rPr lang="en-GB" dirty="0"/>
              <a:t>Extraction of data from measurements</a:t>
            </a:r>
          </a:p>
          <a:p>
            <a:pPr lvl="1"/>
            <a:r>
              <a:rPr lang="en-GB" dirty="0"/>
              <a:t>Predictions for comparison</a:t>
            </a:r>
          </a:p>
        </p:txBody>
      </p:sp>
      <p:sp>
        <p:nvSpPr>
          <p:cNvPr id="7" name="TextBox 6"/>
          <p:cNvSpPr txBox="1"/>
          <p:nvPr/>
        </p:nvSpPr>
        <p:spPr>
          <a:xfrm flipH="1">
            <a:off x="2771800" y="3325342"/>
            <a:ext cx="1872208" cy="369332"/>
          </a:xfrm>
          <a:prstGeom prst="rect">
            <a:avLst/>
          </a:prstGeom>
          <a:noFill/>
        </p:spPr>
        <p:txBody>
          <a:bodyPr wrap="square" rtlCol="0">
            <a:spAutoFit/>
          </a:bodyPr>
          <a:lstStyle/>
          <a:p>
            <a:r>
              <a:rPr lang="en-GB" dirty="0"/>
              <a:t> </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2352" y="3429000"/>
            <a:ext cx="4759888" cy="1873478"/>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1972352" y="5517232"/>
            <a:ext cx="3872407" cy="369332"/>
          </a:xfrm>
          <a:prstGeom prst="rect">
            <a:avLst/>
          </a:prstGeom>
          <a:noFill/>
        </p:spPr>
        <p:txBody>
          <a:bodyPr wrap="none" rtlCol="0">
            <a:spAutoFit/>
          </a:bodyPr>
          <a:lstStyle/>
          <a:p>
            <a:r>
              <a:rPr lang="en-US" dirty="0"/>
              <a:t>M.  </a:t>
            </a:r>
            <a:r>
              <a:rPr lang="en-US" dirty="0" err="1"/>
              <a:t>Laatiaoui</a:t>
            </a:r>
            <a:r>
              <a:rPr lang="en-US" dirty="0"/>
              <a:t>  </a:t>
            </a:r>
            <a:r>
              <a:rPr lang="en-US" i="1" dirty="0"/>
              <a:t>et al.</a:t>
            </a:r>
            <a:r>
              <a:rPr lang="en-US" dirty="0"/>
              <a:t>, Nature 538, 495 (2016)</a:t>
            </a:r>
            <a:endParaRPr lang="en-GB" dirty="0"/>
          </a:p>
        </p:txBody>
      </p:sp>
    </p:spTree>
    <p:extLst>
      <p:ext uri="{BB962C8B-B14F-4D97-AF65-F5344CB8AC3E}">
        <p14:creationId xmlns:p14="http://schemas.microsoft.com/office/powerpoint/2010/main" val="44532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1408674"/>
            <a:ext cx="7772400" cy="4572000"/>
          </a:xfrm>
        </p:spPr>
        <p:txBody>
          <a:bodyPr/>
          <a:lstStyle/>
          <a:p>
            <a:r>
              <a:rPr lang="en-GB" dirty="0"/>
              <a:t>Theory can provide:</a:t>
            </a:r>
          </a:p>
          <a:p>
            <a:pPr lvl="1"/>
            <a:r>
              <a:rPr lang="en-GB" dirty="0"/>
              <a:t>Reliable predictions for planning the measurements</a:t>
            </a:r>
          </a:p>
          <a:p>
            <a:pPr lvl="1"/>
            <a:r>
              <a:rPr lang="en-GB" dirty="0"/>
              <a:t>Extraction of data from measurements</a:t>
            </a:r>
          </a:p>
          <a:p>
            <a:pPr lvl="1"/>
            <a:r>
              <a:rPr lang="en-GB" dirty="0"/>
              <a:t>Predictions for comparison</a:t>
            </a:r>
          </a:p>
          <a:p>
            <a:pPr lvl="1"/>
            <a:r>
              <a:rPr lang="en-GB" dirty="0"/>
              <a:t>Interpretation of results</a:t>
            </a:r>
          </a:p>
        </p:txBody>
      </p:sp>
      <p:sp>
        <p:nvSpPr>
          <p:cNvPr id="7" name="TextBox 6"/>
          <p:cNvSpPr txBox="1"/>
          <p:nvPr/>
        </p:nvSpPr>
        <p:spPr>
          <a:xfrm flipH="1">
            <a:off x="2771800" y="3325342"/>
            <a:ext cx="1872208" cy="369332"/>
          </a:xfrm>
          <a:prstGeom prst="rect">
            <a:avLst/>
          </a:prstGeom>
          <a:noFill/>
        </p:spPr>
        <p:txBody>
          <a:bodyPr wrap="square" rtlCol="0">
            <a:spAutoFit/>
          </a:bodyPr>
          <a:lstStyle/>
          <a:p>
            <a:r>
              <a:rPr lang="en-GB" dirty="0"/>
              <a:t> </a:t>
            </a:r>
          </a:p>
        </p:txBody>
      </p:sp>
      <p:pic>
        <p:nvPicPr>
          <p:cNvPr id="4" name="Picture 3">
            <a:extLst>
              <a:ext uri="{FF2B5EF4-FFF2-40B4-BE49-F238E27FC236}">
                <a16:creationId xmlns:a16="http://schemas.microsoft.com/office/drawing/2014/main" id="{BEA27AAE-51D2-4B3E-A1E7-95A3C6392AD1}"/>
              </a:ext>
            </a:extLst>
          </p:cNvPr>
          <p:cNvPicPr>
            <a:picLocks noChangeAspect="1"/>
          </p:cNvPicPr>
          <p:nvPr/>
        </p:nvPicPr>
        <p:blipFill>
          <a:blip r:embed="rId2"/>
          <a:stretch>
            <a:fillRect/>
          </a:stretch>
        </p:blipFill>
        <p:spPr>
          <a:xfrm>
            <a:off x="4971426" y="2636912"/>
            <a:ext cx="3272982" cy="2634351"/>
          </a:xfrm>
          <a:prstGeom prst="rect">
            <a:avLst/>
          </a:prstGeom>
        </p:spPr>
      </p:pic>
      <p:pic>
        <p:nvPicPr>
          <p:cNvPr id="5" name="Picture 4">
            <a:extLst>
              <a:ext uri="{FF2B5EF4-FFF2-40B4-BE49-F238E27FC236}">
                <a16:creationId xmlns:a16="http://schemas.microsoft.com/office/drawing/2014/main" id="{914E0EF2-CB50-456A-B0D7-C92868F51E51}"/>
              </a:ext>
            </a:extLst>
          </p:cNvPr>
          <p:cNvPicPr>
            <a:picLocks noChangeAspect="1"/>
          </p:cNvPicPr>
          <p:nvPr/>
        </p:nvPicPr>
        <p:blipFill>
          <a:blip r:embed="rId3"/>
          <a:stretch>
            <a:fillRect/>
          </a:stretch>
        </p:blipFill>
        <p:spPr>
          <a:xfrm>
            <a:off x="5014796" y="5447817"/>
            <a:ext cx="3639370" cy="1123202"/>
          </a:xfrm>
          <a:prstGeom prst="rect">
            <a:avLst/>
          </a:prstGeom>
        </p:spPr>
      </p:pic>
    </p:spTree>
    <p:extLst>
      <p:ext uri="{BB962C8B-B14F-4D97-AF65-F5344CB8AC3E}">
        <p14:creationId xmlns:p14="http://schemas.microsoft.com/office/powerpoint/2010/main" val="197219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93DC7C-F5A5-469F-9425-A86805B904CB}"/>
              </a:ext>
            </a:extLst>
          </p:cNvPr>
          <p:cNvPicPr>
            <a:picLocks noChangeAspect="1"/>
          </p:cNvPicPr>
          <p:nvPr/>
        </p:nvPicPr>
        <p:blipFill>
          <a:blip r:embed="rId2"/>
          <a:stretch>
            <a:fillRect/>
          </a:stretch>
        </p:blipFill>
        <p:spPr>
          <a:xfrm>
            <a:off x="177289" y="4474278"/>
            <a:ext cx="6629183" cy="1644741"/>
          </a:xfrm>
          <a:prstGeom prst="rect">
            <a:avLst/>
          </a:prstGeom>
        </p:spPr>
      </p:pic>
      <p:sp>
        <p:nvSpPr>
          <p:cNvPr id="3" name="Content Placeholder 2"/>
          <p:cNvSpPr>
            <a:spLocks noGrp="1"/>
          </p:cNvSpPr>
          <p:nvPr>
            <p:ph sz="quarter" idx="1"/>
          </p:nvPr>
        </p:nvSpPr>
        <p:spPr>
          <a:xfrm>
            <a:off x="899592" y="1408674"/>
            <a:ext cx="7772400" cy="4572000"/>
          </a:xfrm>
        </p:spPr>
        <p:txBody>
          <a:bodyPr/>
          <a:lstStyle/>
          <a:p>
            <a:r>
              <a:rPr lang="en-GB" dirty="0"/>
              <a:t>Theory can provide:</a:t>
            </a:r>
          </a:p>
          <a:p>
            <a:pPr lvl="1"/>
            <a:r>
              <a:rPr lang="en-GB" dirty="0"/>
              <a:t>Reliable predictions for planning the measurements</a:t>
            </a:r>
          </a:p>
          <a:p>
            <a:pPr lvl="1"/>
            <a:r>
              <a:rPr lang="en-GB" dirty="0"/>
              <a:t>Extraction of data from measurements</a:t>
            </a:r>
          </a:p>
          <a:p>
            <a:pPr lvl="1"/>
            <a:r>
              <a:rPr lang="en-GB" dirty="0"/>
              <a:t>Predictions for comparison</a:t>
            </a:r>
          </a:p>
          <a:p>
            <a:pPr lvl="1"/>
            <a:r>
              <a:rPr lang="en-GB" dirty="0"/>
              <a:t>Interpretation of results</a:t>
            </a:r>
          </a:p>
          <a:p>
            <a:pPr lvl="1"/>
            <a:r>
              <a:rPr lang="en-GB" dirty="0"/>
              <a:t>Investigation of properties or trends where no experiment is (yet) available </a:t>
            </a:r>
          </a:p>
        </p:txBody>
      </p:sp>
      <p:sp>
        <p:nvSpPr>
          <p:cNvPr id="7" name="TextBox 6"/>
          <p:cNvSpPr txBox="1"/>
          <p:nvPr/>
        </p:nvSpPr>
        <p:spPr>
          <a:xfrm flipH="1">
            <a:off x="2771800" y="3325342"/>
            <a:ext cx="1872208" cy="369332"/>
          </a:xfrm>
          <a:prstGeom prst="rect">
            <a:avLst/>
          </a:prstGeom>
          <a:noFill/>
        </p:spPr>
        <p:txBody>
          <a:bodyPr wrap="square" rtlCol="0">
            <a:spAutoFit/>
          </a:bodyPr>
          <a:lstStyle/>
          <a:p>
            <a:r>
              <a:rPr lang="en-GB" dirty="0"/>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4077072"/>
            <a:ext cx="2808312" cy="2165911"/>
          </a:xfrm>
          <a:prstGeom prst="rect">
            <a:avLst/>
          </a:prstGeom>
        </p:spPr>
      </p:pic>
      <p:sp>
        <p:nvSpPr>
          <p:cNvPr id="12" name="TextBox 11"/>
          <p:cNvSpPr txBox="1"/>
          <p:nvPr/>
        </p:nvSpPr>
        <p:spPr>
          <a:xfrm>
            <a:off x="5760297" y="6381328"/>
            <a:ext cx="2911695" cy="369332"/>
          </a:xfrm>
          <a:prstGeom prst="rect">
            <a:avLst/>
          </a:prstGeom>
          <a:noFill/>
        </p:spPr>
        <p:txBody>
          <a:bodyPr wrap="none" rtlCol="0">
            <a:spAutoFit/>
          </a:bodyPr>
          <a:lstStyle/>
          <a:p>
            <a:r>
              <a:rPr lang="en-US" dirty="0"/>
              <a:t>P. </a:t>
            </a:r>
            <a:r>
              <a:rPr lang="en-US" dirty="0" err="1"/>
              <a:t>Pyykko</a:t>
            </a:r>
            <a:r>
              <a:rPr lang="en-US" dirty="0"/>
              <a:t>, PCCP </a:t>
            </a:r>
            <a:r>
              <a:rPr lang="en-US" b="1" dirty="0"/>
              <a:t>13</a:t>
            </a:r>
            <a:r>
              <a:rPr lang="en-US" dirty="0"/>
              <a:t>, 161 (2011)</a:t>
            </a:r>
            <a:endParaRPr lang="en-GB" b="1" dirty="0"/>
          </a:p>
        </p:txBody>
      </p:sp>
    </p:spTree>
    <p:extLst>
      <p:ext uri="{BB962C8B-B14F-4D97-AF65-F5344CB8AC3E}">
        <p14:creationId xmlns:p14="http://schemas.microsoft.com/office/powerpoint/2010/main" val="222758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99592" y="1408674"/>
            <a:ext cx="7772400" cy="4572000"/>
          </a:xfrm>
        </p:spPr>
        <p:txBody>
          <a:bodyPr/>
          <a:lstStyle/>
          <a:p>
            <a:r>
              <a:rPr lang="en-GB" b="1" dirty="0"/>
              <a:t>What can we calculate?</a:t>
            </a:r>
          </a:p>
          <a:p>
            <a:pPr lvl="1"/>
            <a:r>
              <a:rPr lang="en-GB" sz="2200" dirty="0"/>
              <a:t>Atomic properties: </a:t>
            </a:r>
            <a:r>
              <a:rPr lang="en-GB" sz="2200" u="sng" dirty="0"/>
              <a:t>IPs</a:t>
            </a:r>
            <a:r>
              <a:rPr lang="en-GB" sz="2200" dirty="0"/>
              <a:t>, </a:t>
            </a:r>
            <a:r>
              <a:rPr lang="en-GB" sz="2200" u="sng" dirty="0"/>
              <a:t>EAs</a:t>
            </a:r>
            <a:r>
              <a:rPr lang="en-GB" sz="2200" dirty="0"/>
              <a:t>, </a:t>
            </a:r>
            <a:r>
              <a:rPr lang="en-GB" sz="2200" u="sng" dirty="0"/>
              <a:t>spectra</a:t>
            </a:r>
            <a:r>
              <a:rPr lang="en-GB" sz="2200" dirty="0"/>
              <a:t>, </a:t>
            </a:r>
            <a:r>
              <a:rPr lang="en-GB" sz="2200" u="sng" dirty="0"/>
              <a:t>hyperfine structure parameters</a:t>
            </a:r>
            <a:r>
              <a:rPr lang="en-GB" sz="2200" dirty="0"/>
              <a:t>, </a:t>
            </a:r>
            <a:r>
              <a:rPr lang="en-GB" sz="2200" dirty="0" err="1"/>
              <a:t>polarisabilities</a:t>
            </a:r>
            <a:r>
              <a:rPr lang="en-GB" sz="2200" dirty="0"/>
              <a:t>, …</a:t>
            </a:r>
          </a:p>
          <a:p>
            <a:pPr lvl="1"/>
            <a:r>
              <a:rPr lang="en-US" sz="2200" dirty="0"/>
              <a:t>Molecular properties: geometries, molecular parameters, electronic structure, Franck-Condon Factors (FCFs), transition strengths…</a:t>
            </a:r>
          </a:p>
          <a:p>
            <a:pPr lvl="1"/>
            <a:r>
              <a:rPr lang="en-US" sz="2200" dirty="0"/>
              <a:t>Specific properties: coupling parameters describing the sensitivity of the atom/molecule to “new physics” effects (</a:t>
            </a:r>
            <a:r>
              <a:rPr lang="en-US" sz="2200" dirty="0" err="1"/>
              <a:t>eEDM</a:t>
            </a:r>
            <a:r>
              <a:rPr lang="en-US" sz="2200" dirty="0"/>
              <a:t>, </a:t>
            </a:r>
            <a:r>
              <a:rPr lang="en-US" sz="2200" u="sng" dirty="0"/>
              <a:t>parity violation</a:t>
            </a:r>
            <a:r>
              <a:rPr lang="en-US" sz="2200" dirty="0"/>
              <a:t>, nuclear anapole moment, variation of fundamental constants, etc.)…</a:t>
            </a:r>
          </a:p>
          <a:p>
            <a:pPr lvl="1"/>
            <a:r>
              <a:rPr lang="en-US" sz="2200" dirty="0"/>
              <a:t>Basically, anything that is needed (new operators need to be implemented)</a:t>
            </a:r>
          </a:p>
          <a:p>
            <a:pPr marL="320040" lvl="1" indent="0">
              <a:buNone/>
            </a:pPr>
            <a:endParaRPr lang="en-US" sz="2000" dirty="0"/>
          </a:p>
        </p:txBody>
      </p:sp>
      <p:sp>
        <p:nvSpPr>
          <p:cNvPr id="7" name="TextBox 6"/>
          <p:cNvSpPr txBox="1"/>
          <p:nvPr/>
        </p:nvSpPr>
        <p:spPr>
          <a:xfrm flipH="1">
            <a:off x="2771800" y="3325342"/>
            <a:ext cx="1872208" cy="369332"/>
          </a:xfrm>
          <a:prstGeom prst="rect">
            <a:avLst/>
          </a:prstGeom>
          <a:noFill/>
        </p:spPr>
        <p:txBody>
          <a:bodyPr wrap="square" rtlCol="0">
            <a:spAutoFit/>
          </a:bodyPr>
          <a:lstStyle/>
          <a:p>
            <a:r>
              <a:rPr lang="en-GB" dirty="0"/>
              <a:t> </a:t>
            </a:r>
          </a:p>
        </p:txBody>
      </p:sp>
    </p:spTree>
    <p:extLst>
      <p:ext uri="{BB962C8B-B14F-4D97-AF65-F5344CB8AC3E}">
        <p14:creationId xmlns:p14="http://schemas.microsoft.com/office/powerpoint/2010/main" val="342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B4306-53FD-47C9-9EB9-EBFC6E36DD67}"/>
              </a:ext>
            </a:extLst>
          </p:cNvPr>
          <p:cNvSpPr>
            <a:spLocks noGrp="1"/>
          </p:cNvSpPr>
          <p:nvPr>
            <p:ph sz="quarter" idx="1"/>
          </p:nvPr>
        </p:nvSpPr>
        <p:spPr/>
        <p:txBody>
          <a:bodyPr/>
          <a:lstStyle/>
          <a:p>
            <a:r>
              <a:rPr lang="en-GB" b="1" dirty="0"/>
              <a:t>In order to be useful in experimental context:</a:t>
            </a:r>
          </a:p>
          <a:p>
            <a:pPr lvl="1"/>
            <a:r>
              <a:rPr lang="en-GB" dirty="0"/>
              <a:t>Predictions should be based on high accuracy, reliable calculations</a:t>
            </a:r>
          </a:p>
          <a:p>
            <a:pPr lvl="1"/>
            <a:r>
              <a:rPr lang="en-GB" dirty="0"/>
              <a:t>Preference for </a:t>
            </a:r>
            <a:r>
              <a:rPr lang="en-GB" i="1" dirty="0"/>
              <a:t>ab initio </a:t>
            </a:r>
            <a:r>
              <a:rPr lang="en-GB" dirty="0"/>
              <a:t>methods without fitting parameters (predictive power)</a:t>
            </a:r>
          </a:p>
          <a:p>
            <a:pPr lvl="1"/>
            <a:r>
              <a:rPr lang="en-GB" dirty="0"/>
              <a:t>We need to understand the capabilities and limitations of the method</a:t>
            </a:r>
          </a:p>
          <a:p>
            <a:pPr lvl="1"/>
            <a:r>
              <a:rPr lang="en-GB" dirty="0"/>
              <a:t>Transparent methods (possibility of assigning uncertainties)</a:t>
            </a:r>
          </a:p>
          <a:p>
            <a:pPr lvl="1"/>
            <a:endParaRPr lang="en-GB" dirty="0"/>
          </a:p>
        </p:txBody>
      </p:sp>
    </p:spTree>
    <p:extLst>
      <p:ext uri="{BB962C8B-B14F-4D97-AF65-F5344CB8AC3E}">
        <p14:creationId xmlns:p14="http://schemas.microsoft.com/office/powerpoint/2010/main" val="167616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B4306-53FD-47C9-9EB9-EBFC6E36DD67}"/>
              </a:ext>
            </a:extLst>
          </p:cNvPr>
          <p:cNvSpPr>
            <a:spLocks noGrp="1"/>
          </p:cNvSpPr>
          <p:nvPr>
            <p:ph sz="quarter" idx="1"/>
          </p:nvPr>
        </p:nvSpPr>
        <p:spPr>
          <a:xfrm>
            <a:off x="755576" y="1447800"/>
            <a:ext cx="8064896" cy="4572000"/>
          </a:xfrm>
        </p:spPr>
        <p:txBody>
          <a:bodyPr/>
          <a:lstStyle/>
          <a:p>
            <a:r>
              <a:rPr lang="en-GB" b="1" dirty="0"/>
              <a:t>In order to be useful in experimental context:</a:t>
            </a:r>
          </a:p>
          <a:p>
            <a:pPr lvl="1"/>
            <a:r>
              <a:rPr lang="en-GB" dirty="0"/>
              <a:t>Predictions should be based on high accuracy, reliable calculations</a:t>
            </a:r>
          </a:p>
          <a:p>
            <a:pPr lvl="1"/>
            <a:r>
              <a:rPr lang="en-GB" dirty="0"/>
              <a:t>Preference for </a:t>
            </a:r>
            <a:r>
              <a:rPr lang="en-GB" i="1" dirty="0"/>
              <a:t>ab initio </a:t>
            </a:r>
            <a:r>
              <a:rPr lang="en-GB" dirty="0"/>
              <a:t>methods without fitting parameters (predictive power)</a:t>
            </a:r>
          </a:p>
          <a:p>
            <a:pPr lvl="1"/>
            <a:r>
              <a:rPr lang="en-GB" dirty="0"/>
              <a:t>We need to understand the capabilities and limitations of the method</a:t>
            </a:r>
          </a:p>
          <a:p>
            <a:pPr lvl="1"/>
            <a:r>
              <a:rPr lang="en-GB" dirty="0"/>
              <a:t>Transparent methods (possibility of assigning uncertainties)</a:t>
            </a:r>
          </a:p>
          <a:p>
            <a:pPr lvl="1"/>
            <a:endParaRPr lang="en-GB" dirty="0"/>
          </a:p>
          <a:p>
            <a:pPr marL="320040" lvl="1" indent="0">
              <a:buNone/>
            </a:pPr>
            <a:r>
              <a:rPr lang="en-GB" sz="2800" b="1" dirty="0">
                <a:solidFill>
                  <a:schemeClr val="accent2"/>
                </a:solidFill>
              </a:rPr>
              <a:t>Choice of computational method becomes crucial</a:t>
            </a:r>
          </a:p>
        </p:txBody>
      </p:sp>
    </p:spTree>
    <p:extLst>
      <p:ext uri="{BB962C8B-B14F-4D97-AF65-F5344CB8AC3E}">
        <p14:creationId xmlns:p14="http://schemas.microsoft.com/office/powerpoint/2010/main" val="234805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methods</a:t>
            </a:r>
            <a:endParaRPr lang="en-GB" dirty="0"/>
          </a:p>
        </p:txBody>
      </p:sp>
      <p:pic>
        <p:nvPicPr>
          <p:cNvPr id="5" name="Picture 4">
            <a:extLst>
              <a:ext uri="{FF2B5EF4-FFF2-40B4-BE49-F238E27FC236}">
                <a16:creationId xmlns:a16="http://schemas.microsoft.com/office/drawing/2014/main" id="{0ADC5805-7ACB-479F-93A1-A70137369E84}"/>
              </a:ext>
            </a:extLst>
          </p:cNvPr>
          <p:cNvPicPr>
            <a:picLocks noChangeAspect="1"/>
          </p:cNvPicPr>
          <p:nvPr/>
        </p:nvPicPr>
        <p:blipFill>
          <a:blip r:embed="rId2"/>
          <a:stretch>
            <a:fillRect/>
          </a:stretch>
        </p:blipFill>
        <p:spPr>
          <a:xfrm>
            <a:off x="2555776" y="3429000"/>
            <a:ext cx="2578769" cy="998234"/>
          </a:xfrm>
          <a:prstGeom prst="rect">
            <a:avLst/>
          </a:prstGeom>
        </p:spPr>
      </p:pic>
      <p:pic>
        <p:nvPicPr>
          <p:cNvPr id="6" name="Picture 5">
            <a:extLst>
              <a:ext uri="{FF2B5EF4-FFF2-40B4-BE49-F238E27FC236}">
                <a16:creationId xmlns:a16="http://schemas.microsoft.com/office/drawing/2014/main" id="{39408246-9547-4FDE-884A-6E1BD98B2107}"/>
              </a:ext>
            </a:extLst>
          </p:cNvPr>
          <p:cNvPicPr>
            <a:picLocks noChangeAspect="1"/>
          </p:cNvPicPr>
          <p:nvPr/>
        </p:nvPicPr>
        <p:blipFill>
          <a:blip r:embed="rId3"/>
          <a:stretch>
            <a:fillRect/>
          </a:stretch>
        </p:blipFill>
        <p:spPr>
          <a:xfrm>
            <a:off x="2771800" y="2060849"/>
            <a:ext cx="2232248" cy="1023114"/>
          </a:xfrm>
          <a:prstGeom prst="rect">
            <a:avLst/>
          </a:prstGeom>
        </p:spPr>
      </p:pic>
    </p:spTree>
    <p:extLst>
      <p:ext uri="{BB962C8B-B14F-4D97-AF65-F5344CB8AC3E}">
        <p14:creationId xmlns:p14="http://schemas.microsoft.com/office/powerpoint/2010/main" val="2162954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methods</a:t>
            </a:r>
            <a:endParaRPr lang="en-GB" dirty="0"/>
          </a:p>
        </p:txBody>
      </p:sp>
      <p:pic>
        <p:nvPicPr>
          <p:cNvPr id="5" name="Picture 4">
            <a:extLst>
              <a:ext uri="{FF2B5EF4-FFF2-40B4-BE49-F238E27FC236}">
                <a16:creationId xmlns:a16="http://schemas.microsoft.com/office/drawing/2014/main" id="{0ADC5805-7ACB-479F-93A1-A70137369E84}"/>
              </a:ext>
            </a:extLst>
          </p:cNvPr>
          <p:cNvPicPr>
            <a:picLocks noChangeAspect="1"/>
          </p:cNvPicPr>
          <p:nvPr/>
        </p:nvPicPr>
        <p:blipFill>
          <a:blip r:embed="rId2"/>
          <a:stretch>
            <a:fillRect/>
          </a:stretch>
        </p:blipFill>
        <p:spPr>
          <a:xfrm>
            <a:off x="2555776" y="3429000"/>
            <a:ext cx="2578769" cy="998234"/>
          </a:xfrm>
          <a:prstGeom prst="rect">
            <a:avLst/>
          </a:prstGeom>
        </p:spPr>
      </p:pic>
      <p:pic>
        <p:nvPicPr>
          <p:cNvPr id="6" name="Picture 5">
            <a:extLst>
              <a:ext uri="{FF2B5EF4-FFF2-40B4-BE49-F238E27FC236}">
                <a16:creationId xmlns:a16="http://schemas.microsoft.com/office/drawing/2014/main" id="{39408246-9547-4FDE-884A-6E1BD98B2107}"/>
              </a:ext>
            </a:extLst>
          </p:cNvPr>
          <p:cNvPicPr>
            <a:picLocks noChangeAspect="1"/>
          </p:cNvPicPr>
          <p:nvPr/>
        </p:nvPicPr>
        <p:blipFill>
          <a:blip r:embed="rId3"/>
          <a:stretch>
            <a:fillRect/>
          </a:stretch>
        </p:blipFill>
        <p:spPr>
          <a:xfrm>
            <a:off x="2771800" y="2060849"/>
            <a:ext cx="2232248" cy="1023114"/>
          </a:xfrm>
          <a:prstGeom prst="rect">
            <a:avLst/>
          </a:prstGeom>
        </p:spPr>
      </p:pic>
      <p:sp>
        <p:nvSpPr>
          <p:cNvPr id="7" name="Content Placeholder 2">
            <a:extLst>
              <a:ext uri="{FF2B5EF4-FFF2-40B4-BE49-F238E27FC236}">
                <a16:creationId xmlns:a16="http://schemas.microsoft.com/office/drawing/2014/main" id="{89C2C83F-22A0-4C9E-BF82-4AE314D82E23}"/>
              </a:ext>
            </a:extLst>
          </p:cNvPr>
          <p:cNvSpPr>
            <a:spLocks noGrp="1"/>
          </p:cNvSpPr>
          <p:nvPr>
            <p:ph sz="quarter" idx="1"/>
          </p:nvPr>
        </p:nvSpPr>
        <p:spPr>
          <a:xfrm>
            <a:off x="914400" y="4725144"/>
            <a:ext cx="6969968" cy="1858218"/>
          </a:xfrm>
        </p:spPr>
        <p:txBody>
          <a:bodyPr>
            <a:normAutofit/>
          </a:bodyPr>
          <a:lstStyle/>
          <a:p>
            <a:r>
              <a:rPr lang="en-US" dirty="0"/>
              <a:t>Hamiltonian (treatment of relativity)</a:t>
            </a:r>
          </a:p>
          <a:p>
            <a:r>
              <a:rPr lang="en-US" dirty="0"/>
              <a:t>Treatment of correlation (interaction between electrons)</a:t>
            </a:r>
          </a:p>
          <a:p>
            <a:r>
              <a:rPr lang="en-US" dirty="0"/>
              <a:t>Choice of basis set (WF) </a:t>
            </a:r>
            <a:endParaRPr lang="en-GB" dirty="0"/>
          </a:p>
        </p:txBody>
      </p:sp>
    </p:spTree>
    <p:extLst>
      <p:ext uri="{BB962C8B-B14F-4D97-AF65-F5344CB8AC3E}">
        <p14:creationId xmlns:p14="http://schemas.microsoft.com/office/powerpoint/2010/main" val="3202965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09C25C-95B8-4E4F-B3CE-94C13C1B12C3}"/>
              </a:ext>
            </a:extLst>
          </p:cNvPr>
          <p:cNvPicPr>
            <a:picLocks noChangeAspect="1"/>
          </p:cNvPicPr>
          <p:nvPr/>
        </p:nvPicPr>
        <p:blipFill>
          <a:blip r:embed="rId2"/>
          <a:stretch>
            <a:fillRect/>
          </a:stretch>
        </p:blipFill>
        <p:spPr>
          <a:xfrm>
            <a:off x="3230646" y="464214"/>
            <a:ext cx="3262657" cy="1989863"/>
          </a:xfrm>
          <a:prstGeom prst="rect">
            <a:avLst/>
          </a:prstGeom>
        </p:spPr>
      </p:pic>
      <p:pic>
        <p:nvPicPr>
          <p:cNvPr id="5" name="Picture 4">
            <a:extLst>
              <a:ext uri="{FF2B5EF4-FFF2-40B4-BE49-F238E27FC236}">
                <a16:creationId xmlns:a16="http://schemas.microsoft.com/office/drawing/2014/main" id="{FEA7C0C6-AAD1-4568-AFD8-DBD48C537FC1}"/>
              </a:ext>
            </a:extLst>
          </p:cNvPr>
          <p:cNvPicPr>
            <a:picLocks noChangeAspect="1"/>
          </p:cNvPicPr>
          <p:nvPr/>
        </p:nvPicPr>
        <p:blipFill>
          <a:blip r:embed="rId3"/>
          <a:stretch>
            <a:fillRect/>
          </a:stretch>
        </p:blipFill>
        <p:spPr>
          <a:xfrm>
            <a:off x="179512" y="476670"/>
            <a:ext cx="3051134" cy="1964952"/>
          </a:xfrm>
          <a:prstGeom prst="rect">
            <a:avLst/>
          </a:prstGeom>
        </p:spPr>
      </p:pic>
      <p:pic>
        <p:nvPicPr>
          <p:cNvPr id="6" name="Picture 5">
            <a:extLst>
              <a:ext uri="{FF2B5EF4-FFF2-40B4-BE49-F238E27FC236}">
                <a16:creationId xmlns:a16="http://schemas.microsoft.com/office/drawing/2014/main" id="{E830CC48-43B7-4020-A8BC-57ACB860DB8D}"/>
              </a:ext>
            </a:extLst>
          </p:cNvPr>
          <p:cNvPicPr>
            <a:picLocks noChangeAspect="1"/>
          </p:cNvPicPr>
          <p:nvPr/>
        </p:nvPicPr>
        <p:blipFill>
          <a:blip r:embed="rId4"/>
          <a:stretch>
            <a:fillRect/>
          </a:stretch>
        </p:blipFill>
        <p:spPr>
          <a:xfrm>
            <a:off x="6493303" y="464214"/>
            <a:ext cx="2400471" cy="1989863"/>
          </a:xfrm>
          <a:prstGeom prst="rect">
            <a:avLst/>
          </a:prstGeom>
        </p:spPr>
      </p:pic>
      <p:sp>
        <p:nvSpPr>
          <p:cNvPr id="7" name="Star: 5 Points 6">
            <a:extLst>
              <a:ext uri="{FF2B5EF4-FFF2-40B4-BE49-F238E27FC236}">
                <a16:creationId xmlns:a16="http://schemas.microsoft.com/office/drawing/2014/main" id="{2E333F73-25BF-4DAC-8E1D-A5522DCD6888}"/>
              </a:ext>
            </a:extLst>
          </p:cNvPr>
          <p:cNvSpPr/>
          <p:nvPr/>
        </p:nvSpPr>
        <p:spPr>
          <a:xfrm flipH="1">
            <a:off x="2197224" y="1369935"/>
            <a:ext cx="159798" cy="1255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a:extLst>
              <a:ext uri="{FF2B5EF4-FFF2-40B4-BE49-F238E27FC236}">
                <a16:creationId xmlns:a16="http://schemas.microsoft.com/office/drawing/2014/main" id="{08BDB112-90BD-406D-A422-6C1F93F73A7A}"/>
              </a:ext>
            </a:extLst>
          </p:cNvPr>
          <p:cNvPicPr>
            <a:picLocks noChangeAspect="1"/>
          </p:cNvPicPr>
          <p:nvPr/>
        </p:nvPicPr>
        <p:blipFill>
          <a:blip r:embed="rId5"/>
          <a:stretch>
            <a:fillRect/>
          </a:stretch>
        </p:blipFill>
        <p:spPr>
          <a:xfrm>
            <a:off x="4401174" y="2485112"/>
            <a:ext cx="4098934" cy="2195858"/>
          </a:xfrm>
          <a:prstGeom prst="rect">
            <a:avLst/>
          </a:prstGeom>
        </p:spPr>
      </p:pic>
      <p:pic>
        <p:nvPicPr>
          <p:cNvPr id="9" name="Picture 8">
            <a:extLst>
              <a:ext uri="{FF2B5EF4-FFF2-40B4-BE49-F238E27FC236}">
                <a16:creationId xmlns:a16="http://schemas.microsoft.com/office/drawing/2014/main" id="{BF70D71D-A5F0-4501-BC90-4E8B7DC83F81}"/>
              </a:ext>
            </a:extLst>
          </p:cNvPr>
          <p:cNvPicPr>
            <a:picLocks noChangeAspect="1"/>
          </p:cNvPicPr>
          <p:nvPr/>
        </p:nvPicPr>
        <p:blipFill>
          <a:blip r:embed="rId6"/>
          <a:stretch>
            <a:fillRect/>
          </a:stretch>
        </p:blipFill>
        <p:spPr>
          <a:xfrm>
            <a:off x="232249" y="4680970"/>
            <a:ext cx="3995635" cy="1870297"/>
          </a:xfrm>
          <a:prstGeom prst="rect">
            <a:avLst/>
          </a:prstGeom>
        </p:spPr>
      </p:pic>
      <p:pic>
        <p:nvPicPr>
          <p:cNvPr id="10" name="Picture 9">
            <a:extLst>
              <a:ext uri="{FF2B5EF4-FFF2-40B4-BE49-F238E27FC236}">
                <a16:creationId xmlns:a16="http://schemas.microsoft.com/office/drawing/2014/main" id="{D55D8221-C368-4868-A54F-7E3D06ADF6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249" y="2625118"/>
            <a:ext cx="1436884" cy="1915845"/>
          </a:xfrm>
          <a:prstGeom prst="rect">
            <a:avLst/>
          </a:prstGeom>
        </p:spPr>
      </p:pic>
      <p:sp>
        <p:nvSpPr>
          <p:cNvPr id="3" name="TextBox 2">
            <a:extLst>
              <a:ext uri="{FF2B5EF4-FFF2-40B4-BE49-F238E27FC236}">
                <a16:creationId xmlns:a16="http://schemas.microsoft.com/office/drawing/2014/main" id="{96587052-CF3A-41F4-B5D4-0ACF4BA0AF74}"/>
              </a:ext>
            </a:extLst>
          </p:cNvPr>
          <p:cNvSpPr txBox="1"/>
          <p:nvPr/>
        </p:nvSpPr>
        <p:spPr>
          <a:xfrm>
            <a:off x="2051720" y="2924944"/>
            <a:ext cx="1585178" cy="369332"/>
          </a:xfrm>
          <a:prstGeom prst="rect">
            <a:avLst/>
          </a:prstGeom>
          <a:noFill/>
        </p:spPr>
        <p:txBody>
          <a:bodyPr wrap="none" rtlCol="0">
            <a:spAutoFit/>
          </a:bodyPr>
          <a:lstStyle/>
          <a:p>
            <a:r>
              <a:rPr lang="en-GB" b="1" dirty="0" err="1"/>
              <a:t>Yangyang</a:t>
            </a:r>
            <a:r>
              <a:rPr lang="en-GB" b="1" dirty="0"/>
              <a:t> Guo</a:t>
            </a:r>
          </a:p>
        </p:txBody>
      </p:sp>
    </p:spTree>
    <p:extLst>
      <p:ext uri="{BB962C8B-B14F-4D97-AF65-F5344CB8AC3E}">
        <p14:creationId xmlns:p14="http://schemas.microsoft.com/office/powerpoint/2010/main" val="43101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5136791" cy="369332"/>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p:txBody>
      </p:sp>
    </p:spTree>
    <p:extLst>
      <p:ext uri="{BB962C8B-B14F-4D97-AF65-F5344CB8AC3E}">
        <p14:creationId xmlns:p14="http://schemas.microsoft.com/office/powerpoint/2010/main" val="1985924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08920"/>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640944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a:p>
            <a:pPr marL="285750" indent="-285750">
              <a:buFont typeface="Wingdings" panose="05000000000000000000" pitchFamily="2" charset="2"/>
              <a:buChar char="§"/>
            </a:pPr>
            <a:r>
              <a:rPr lang="en-US" dirty="0"/>
              <a:t>Choice of method will depend on the problem and the desired accuracy</a:t>
            </a:r>
            <a:endParaRPr lang="en-GB" dirty="0"/>
          </a:p>
        </p:txBody>
      </p:sp>
      <p:sp>
        <p:nvSpPr>
          <p:cNvPr id="7" name="TextBox 6">
            <a:extLst>
              <a:ext uri="{FF2B5EF4-FFF2-40B4-BE49-F238E27FC236}">
                <a16:creationId xmlns:a16="http://schemas.microsoft.com/office/drawing/2014/main" id="{343E89E3-8080-495B-8FED-F51D61BDBC37}"/>
              </a:ext>
            </a:extLst>
          </p:cNvPr>
          <p:cNvSpPr txBox="1"/>
          <p:nvPr/>
        </p:nvSpPr>
        <p:spPr>
          <a:xfrm>
            <a:off x="3982476" y="4293096"/>
            <a:ext cx="661532" cy="646331"/>
          </a:xfrm>
          <a:prstGeom prst="rect">
            <a:avLst/>
          </a:prstGeom>
          <a:noFill/>
        </p:spPr>
        <p:txBody>
          <a:bodyPr wrap="square" rtlCol="0">
            <a:spAutoFit/>
          </a:bodyPr>
          <a:lstStyle/>
          <a:p>
            <a:r>
              <a:rPr lang="en-US" sz="3600" b="1" dirty="0">
                <a:solidFill>
                  <a:srgbClr val="FF0000"/>
                </a:solidFill>
              </a:rPr>
              <a:t>?</a:t>
            </a:r>
            <a:endParaRPr lang="en-GB" sz="3600" b="1" dirty="0">
              <a:solidFill>
                <a:srgbClr val="FF0000"/>
              </a:solidFill>
            </a:endParaRPr>
          </a:p>
        </p:txBody>
      </p:sp>
    </p:spTree>
    <p:extLst>
      <p:ext uri="{BB962C8B-B14F-4D97-AF65-F5344CB8AC3E}">
        <p14:creationId xmlns:p14="http://schemas.microsoft.com/office/powerpoint/2010/main" val="3780451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a:t>
            </a:r>
            <a:endParaRPr lang="en-GB" dirty="0"/>
          </a:p>
        </p:txBody>
      </p:sp>
    </p:spTree>
    <p:extLst>
      <p:ext uri="{BB962C8B-B14F-4D97-AF65-F5344CB8AC3E}">
        <p14:creationId xmlns:p14="http://schemas.microsoft.com/office/powerpoint/2010/main" val="41218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a:t>
            </a:r>
            <a:endParaRPr lang="en-GB" dirty="0"/>
          </a:p>
        </p:txBody>
      </p:sp>
      <p:sp>
        <p:nvSpPr>
          <p:cNvPr id="3" name="Content Placeholder 2"/>
          <p:cNvSpPr>
            <a:spLocks noGrp="1"/>
          </p:cNvSpPr>
          <p:nvPr>
            <p:ph sz="quarter" idx="1"/>
          </p:nvPr>
        </p:nvSpPr>
        <p:spPr/>
        <p:txBody>
          <a:bodyPr/>
          <a:lstStyle/>
          <a:p>
            <a:r>
              <a:rPr lang="en-US" sz="2400" dirty="0"/>
              <a:t>Relativistic mass increase (due to finite speed of light):</a:t>
            </a:r>
          </a:p>
          <a:p>
            <a:endParaRPr lang="en-US" sz="2400" dirty="0"/>
          </a:p>
          <a:p>
            <a:endParaRPr lang="en-US" sz="2400" dirty="0"/>
          </a:p>
          <a:p>
            <a:r>
              <a:rPr lang="en-US" sz="2400" dirty="0"/>
              <a:t>Effective Bohr radius:</a:t>
            </a:r>
          </a:p>
          <a:p>
            <a:endParaRPr lang="en-US" sz="2400" dirty="0"/>
          </a:p>
          <a:p>
            <a:r>
              <a:rPr lang="en-US" sz="2400" dirty="0"/>
              <a:t>For hydrogen, </a:t>
            </a:r>
            <a:r>
              <a:rPr lang="en-US" sz="2400" i="1" dirty="0"/>
              <a:t>v</a:t>
            </a:r>
            <a:r>
              <a:rPr lang="en-US" sz="2400" i="1" dirty="0">
                <a:latin typeface="Calibri" panose="020F0502020204030204" pitchFamily="34" charset="0"/>
                <a:cs typeface="Calibri" panose="020F0502020204030204" pitchFamily="34" charset="0"/>
              </a:rPr>
              <a:t>≈</a:t>
            </a:r>
            <a:r>
              <a:rPr lang="en-US" sz="2400" dirty="0"/>
              <a:t>0.008</a:t>
            </a:r>
            <a:r>
              <a:rPr lang="en-US" sz="2400" i="1" dirty="0"/>
              <a:t>c</a:t>
            </a:r>
            <a:endParaRPr lang="en-US" sz="2400" dirty="0"/>
          </a:p>
          <a:p>
            <a:r>
              <a:rPr lang="en-US" sz="2400" dirty="0"/>
              <a:t>For a hydrogen-like atom with Z=80, radial velocity 58% of </a:t>
            </a:r>
            <a:r>
              <a:rPr lang="en-US" sz="2400" i="1" dirty="0"/>
              <a:t>c</a:t>
            </a:r>
            <a:r>
              <a:rPr lang="en-US" sz="2400" dirty="0"/>
              <a:t>, electron mass increase of 23 %, orbital contraction ~20%</a:t>
            </a:r>
          </a:p>
          <a:p>
            <a:endParaRPr lang="en-US" dirty="0"/>
          </a:p>
          <a:p>
            <a:endParaRPr lang="en-US" dirty="0"/>
          </a:p>
          <a:p>
            <a:pPr marL="0" indent="0">
              <a:buNone/>
            </a:pPr>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99771909"/>
              </p:ext>
            </p:extLst>
          </p:nvPr>
        </p:nvGraphicFramePr>
        <p:xfrm>
          <a:off x="3419872" y="1830566"/>
          <a:ext cx="1660128" cy="749082"/>
        </p:xfrm>
        <a:graphic>
          <a:graphicData uri="http://schemas.openxmlformats.org/presentationml/2006/ole">
            <mc:AlternateContent xmlns:mc="http://schemas.openxmlformats.org/markup-compatibility/2006">
              <mc:Choice xmlns:v="urn:schemas-microsoft-com:vml" Requires="v">
                <p:oleObj spid="_x0000_s7304" name="Equation" r:id="rId3" imgW="1041120" imgH="469800" progId="Equation.DSMT4">
                  <p:embed/>
                </p:oleObj>
              </mc:Choice>
              <mc:Fallback>
                <p:oleObj name="Equation" r:id="rId3" imgW="1041120" imgH="469800" progId="Equation.DSMT4">
                  <p:embed/>
                  <p:pic>
                    <p:nvPicPr>
                      <p:cNvPr id="4" name="Object 3"/>
                      <p:cNvPicPr/>
                      <p:nvPr/>
                    </p:nvPicPr>
                    <p:blipFill>
                      <a:blip r:embed="rId4"/>
                      <a:stretch>
                        <a:fillRect/>
                      </a:stretch>
                    </p:blipFill>
                    <p:spPr>
                      <a:xfrm>
                        <a:off x="3419872" y="1830566"/>
                        <a:ext cx="1660128" cy="74908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46815187"/>
              </p:ext>
            </p:extLst>
          </p:nvPr>
        </p:nvGraphicFramePr>
        <p:xfrm>
          <a:off x="3883389" y="3027442"/>
          <a:ext cx="2592387" cy="668337"/>
        </p:xfrm>
        <a:graphic>
          <a:graphicData uri="http://schemas.openxmlformats.org/presentationml/2006/ole">
            <mc:AlternateContent xmlns:mc="http://schemas.openxmlformats.org/markup-compatibility/2006">
              <mc:Choice xmlns:v="urn:schemas-microsoft-com:vml" Requires="v">
                <p:oleObj spid="_x0000_s7305" name="Equation" r:id="rId5" imgW="1625400" imgH="419040" progId="Equation.DSMT4">
                  <p:embed/>
                </p:oleObj>
              </mc:Choice>
              <mc:Fallback>
                <p:oleObj name="Equation" r:id="rId5" imgW="1625400" imgH="419040" progId="Equation.DSMT4">
                  <p:embed/>
                  <p:pic>
                    <p:nvPicPr>
                      <p:cNvPr id="5" name="Object 4"/>
                      <p:cNvPicPr>
                        <a:picLocks noChangeAspect="1" noChangeArrowheads="1"/>
                      </p:cNvPicPr>
                      <p:nvPr/>
                    </p:nvPicPr>
                    <p:blipFill>
                      <a:blip r:embed="rId6"/>
                      <a:srcRect/>
                      <a:stretch>
                        <a:fillRect/>
                      </a:stretch>
                    </p:blipFill>
                    <p:spPr bwMode="auto">
                      <a:xfrm>
                        <a:off x="3883389" y="3027442"/>
                        <a:ext cx="2592387"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2336" y="4962766"/>
            <a:ext cx="2173732" cy="164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67744" y="6381328"/>
            <a:ext cx="3364511" cy="369332"/>
          </a:xfrm>
          <a:prstGeom prst="rect">
            <a:avLst/>
          </a:prstGeom>
          <a:noFill/>
        </p:spPr>
        <p:txBody>
          <a:bodyPr wrap="none" rtlCol="0">
            <a:spAutoFit/>
          </a:bodyPr>
          <a:lstStyle/>
          <a:p>
            <a:r>
              <a:rPr lang="en-US" dirty="0"/>
              <a:t>P. </a:t>
            </a:r>
            <a:r>
              <a:rPr lang="en-US" dirty="0" err="1"/>
              <a:t>Pyykko</a:t>
            </a:r>
            <a:r>
              <a:rPr lang="en-US" dirty="0"/>
              <a:t>, Chem. Rev. </a:t>
            </a:r>
            <a:r>
              <a:rPr lang="en-US" b="1" dirty="0"/>
              <a:t>88</a:t>
            </a:r>
            <a:r>
              <a:rPr lang="en-US" dirty="0"/>
              <a:t>, 563 (1988)</a:t>
            </a:r>
            <a:endParaRPr lang="en-GB" dirty="0"/>
          </a:p>
        </p:txBody>
      </p:sp>
      <p:sp>
        <p:nvSpPr>
          <p:cNvPr id="7" name="TextBox 6"/>
          <p:cNvSpPr txBox="1"/>
          <p:nvPr/>
        </p:nvSpPr>
        <p:spPr>
          <a:xfrm>
            <a:off x="7016387" y="5087034"/>
            <a:ext cx="939681" cy="646331"/>
          </a:xfrm>
          <a:prstGeom prst="rect">
            <a:avLst/>
          </a:prstGeom>
          <a:noFill/>
        </p:spPr>
        <p:txBody>
          <a:bodyPr wrap="none" rtlCol="0">
            <a:spAutoFit/>
          </a:bodyPr>
          <a:lstStyle/>
          <a:p>
            <a:r>
              <a:rPr lang="en-US" dirty="0"/>
              <a:t>-----  NR</a:t>
            </a:r>
          </a:p>
          <a:p>
            <a:r>
              <a:rPr lang="en-US" dirty="0"/>
              <a:t>___ R</a:t>
            </a:r>
            <a:endParaRPr lang="en-GB" dirty="0"/>
          </a:p>
        </p:txBody>
      </p:sp>
    </p:spTree>
    <p:extLst>
      <p:ext uri="{BB962C8B-B14F-4D97-AF65-F5344CB8AC3E}">
        <p14:creationId xmlns:p14="http://schemas.microsoft.com/office/powerpoint/2010/main" val="409170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a:t>
            </a:r>
            <a:endParaRPr lang="en-GB" dirty="0"/>
          </a:p>
        </p:txBody>
      </p:sp>
      <p:sp>
        <p:nvSpPr>
          <p:cNvPr id="3" name="Content Placeholder 2"/>
          <p:cNvSpPr>
            <a:spLocks noGrp="1"/>
          </p:cNvSpPr>
          <p:nvPr>
            <p:ph sz="quarter" idx="1"/>
          </p:nvPr>
        </p:nvSpPr>
        <p:spPr/>
        <p:txBody>
          <a:bodyPr/>
          <a:lstStyle/>
          <a:p>
            <a:pPr algn="just" eaLnBrk="0" fontAlgn="base" hangingPunct="0">
              <a:spcBef>
                <a:spcPct val="0"/>
              </a:spcBef>
              <a:spcAft>
                <a:spcPct val="0"/>
              </a:spcAft>
              <a:buClrTx/>
              <a:buSzTx/>
            </a:pPr>
            <a:r>
              <a:rPr lang="en-GB" sz="1600" b="1" dirty="0" err="1">
                <a:solidFill>
                  <a:prstClr val="black"/>
                </a:solidFill>
                <a:latin typeface="Times" charset="0"/>
                <a:ea typeface="ＭＳ Ｐゴシック" charset="0"/>
              </a:rPr>
              <a:t>P.A.M.Dirac</a:t>
            </a:r>
            <a:r>
              <a:rPr lang="en-GB" sz="1600" dirty="0">
                <a:solidFill>
                  <a:prstClr val="black"/>
                </a:solidFill>
                <a:latin typeface="Times" charset="0"/>
                <a:ea typeface="ＭＳ Ｐゴシック" charset="0"/>
              </a:rPr>
              <a:t> (</a:t>
            </a:r>
            <a:r>
              <a:rPr lang="en-GB" sz="1600" i="1" dirty="0">
                <a:solidFill>
                  <a:prstClr val="black"/>
                </a:solidFill>
                <a:latin typeface="Times" charset="0"/>
                <a:ea typeface="ＭＳ Ｐゴシック" charset="0"/>
              </a:rPr>
              <a:t>Proc. Roy. Soc. </a:t>
            </a:r>
            <a:r>
              <a:rPr lang="en-GB" sz="1600" i="1" dirty="0" err="1">
                <a:solidFill>
                  <a:prstClr val="black"/>
                </a:solidFill>
                <a:latin typeface="Times" charset="0"/>
                <a:ea typeface="ＭＳ Ｐゴシック" charset="0"/>
              </a:rPr>
              <a:t>Lond</a:t>
            </a:r>
            <a:r>
              <a:rPr lang="en-GB" sz="1600" i="1" dirty="0">
                <a:solidFill>
                  <a:prstClr val="black"/>
                </a:solidFill>
                <a:latin typeface="Times" charset="0"/>
                <a:ea typeface="ＭＳ Ｐゴシック" charset="0"/>
              </a:rPr>
              <a:t>. A</a:t>
            </a:r>
            <a:r>
              <a:rPr lang="en-GB" sz="1600" dirty="0">
                <a:solidFill>
                  <a:prstClr val="black"/>
                </a:solidFill>
                <a:latin typeface="Times" charset="0"/>
                <a:ea typeface="ＭＳ Ｐゴシック" charset="0"/>
              </a:rPr>
              <a:t> </a:t>
            </a:r>
            <a:r>
              <a:rPr lang="en-GB" sz="1600" u="sng" dirty="0">
                <a:solidFill>
                  <a:prstClr val="black"/>
                </a:solidFill>
                <a:latin typeface="Times" charset="0"/>
                <a:ea typeface="ＭＳ Ｐゴシック" charset="0"/>
              </a:rPr>
              <a:t>123</a:t>
            </a:r>
            <a:r>
              <a:rPr lang="en-GB" sz="1600" dirty="0">
                <a:solidFill>
                  <a:prstClr val="black"/>
                </a:solidFill>
                <a:latin typeface="Times" charset="0"/>
                <a:ea typeface="ＭＳ Ｐゴシック" charset="0"/>
              </a:rPr>
              <a:t> (1929) 714):</a:t>
            </a:r>
            <a:r>
              <a:rPr lang="en-GB" sz="2400" dirty="0">
                <a:solidFill>
                  <a:prstClr val="black"/>
                </a:solidFill>
                <a:latin typeface="Times" charset="0"/>
                <a:ea typeface="ＭＳ Ｐゴシック" charset="0"/>
              </a:rPr>
              <a:t> </a:t>
            </a:r>
            <a:r>
              <a:rPr lang="en-GB" sz="1600" i="1" dirty="0">
                <a:solidFill>
                  <a:prstClr val="black"/>
                </a:solidFill>
                <a:latin typeface="Times" charset="0"/>
                <a:ea typeface="ＭＳ Ｐゴシック" charset="0"/>
              </a:rPr>
              <a:t>The general theory of quantum mechanics is now almost complete, the imperfections that still remain being in connection with the exact fitting of the theory with relativity ideas. These gives rise to difficulties only when high-speed particles are involved, and are therefore </a:t>
            </a:r>
            <a:r>
              <a:rPr lang="en-GB" sz="1600" b="1" i="1" dirty="0">
                <a:solidFill>
                  <a:prstClr val="black"/>
                </a:solidFill>
                <a:latin typeface="Times" charset="0"/>
                <a:ea typeface="ＭＳ Ｐゴシック" charset="0"/>
              </a:rPr>
              <a:t>of no importance in the consideration of atomic and molecular structure and ordinary chemical reactions, in which it is, indeed, usually sufficiently accurate if one neglects relativity variation of mass with velocity and assumes only Coulomb forces between the various electrons and atomic nuclei</a:t>
            </a:r>
            <a:r>
              <a:rPr lang="en-GB" sz="1600" i="1" dirty="0">
                <a:solidFill>
                  <a:prstClr val="black"/>
                </a:solidFill>
                <a:latin typeface="Times" charset="0"/>
                <a:ea typeface="ＭＳ Ｐゴシック" charset="0"/>
              </a:rPr>
              <a:t>.</a:t>
            </a:r>
            <a:r>
              <a:rPr lang="en-GB" sz="1600" dirty="0">
                <a:solidFill>
                  <a:prstClr val="black"/>
                </a:solidFill>
                <a:latin typeface="Times" charset="0"/>
                <a:ea typeface="ＭＳ Ｐゴシック" charset="0"/>
              </a:rPr>
              <a:t> </a:t>
            </a:r>
            <a:endParaRPr lang="en-US" dirty="0"/>
          </a:p>
          <a:p>
            <a:r>
              <a:rPr lang="en-US" dirty="0"/>
              <a:t> </a:t>
            </a:r>
            <a:r>
              <a:rPr lang="en-US" sz="2400" dirty="0"/>
              <a:t>Most computational chemistry is concerned with light elements (C, H, O, N, </a:t>
            </a:r>
            <a:r>
              <a:rPr lang="en-US" sz="2400" dirty="0" err="1"/>
              <a:t>etc</a:t>
            </a:r>
            <a:r>
              <a:rPr lang="en-US" sz="2400" dirty="0"/>
              <a:t>) and hence non-relativistic</a:t>
            </a:r>
          </a:p>
          <a:p>
            <a:endParaRPr lang="en-US" dirty="0"/>
          </a:p>
          <a:p>
            <a:endParaRPr lang="en-US" dirty="0"/>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365104"/>
            <a:ext cx="3106095" cy="2168619"/>
          </a:xfrm>
          <a:prstGeom prst="rect">
            <a:avLst/>
          </a:prstGeom>
        </p:spPr>
      </p:pic>
    </p:spTree>
    <p:extLst>
      <p:ext uri="{BB962C8B-B14F-4D97-AF65-F5344CB8AC3E}">
        <p14:creationId xmlns:p14="http://schemas.microsoft.com/office/powerpoint/2010/main" val="855528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a:t>
            </a:r>
            <a:endParaRPr lang="en-GB" dirty="0"/>
          </a:p>
        </p:txBody>
      </p:sp>
      <p:sp>
        <p:nvSpPr>
          <p:cNvPr id="3" name="Content Placeholder 2"/>
          <p:cNvSpPr>
            <a:spLocks noGrp="1"/>
          </p:cNvSpPr>
          <p:nvPr>
            <p:ph sz="quarter" idx="1"/>
          </p:nvPr>
        </p:nvSpPr>
        <p:spPr/>
        <p:txBody>
          <a:bodyPr/>
          <a:lstStyle/>
          <a:p>
            <a:r>
              <a:rPr lang="en-US" dirty="0"/>
              <a:t>Direct effect: relativistic contraction, similar (or even larger!) in magnitude for higher </a:t>
            </a:r>
            <a:r>
              <a:rPr lang="en-US" i="1" dirty="0"/>
              <a:t>s</a:t>
            </a:r>
            <a:r>
              <a:rPr lang="en-US" dirty="0"/>
              <a:t> shells (and also </a:t>
            </a:r>
            <a:r>
              <a:rPr lang="en-US" i="1" dirty="0"/>
              <a:t>p</a:t>
            </a:r>
            <a:r>
              <a:rPr lang="en-US" baseline="-25000" dirty="0"/>
              <a:t>1/2</a:t>
            </a:r>
            <a:r>
              <a:rPr lang="en-US" dirty="0"/>
              <a:t>) </a:t>
            </a:r>
          </a:p>
          <a:p>
            <a:pPr marL="0" indent="0">
              <a:buNone/>
            </a:pPr>
            <a:endParaRPr lang="en-GB"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373345"/>
            <a:ext cx="3528392" cy="4036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07904" y="3717032"/>
            <a:ext cx="513282" cy="430887"/>
          </a:xfrm>
          <a:prstGeom prst="rect">
            <a:avLst/>
          </a:prstGeom>
          <a:noFill/>
        </p:spPr>
        <p:txBody>
          <a:bodyPr wrap="none" rtlCol="0">
            <a:spAutoFit/>
          </a:bodyPr>
          <a:lstStyle/>
          <a:p>
            <a:r>
              <a:rPr lang="en-US" sz="2200" b="1" dirty="0" err="1"/>
              <a:t>Rg</a:t>
            </a:r>
            <a:endParaRPr lang="en-GB" sz="2200" b="1" dirty="0"/>
          </a:p>
        </p:txBody>
      </p:sp>
      <p:sp>
        <p:nvSpPr>
          <p:cNvPr id="5" name="Rectangle 4"/>
          <p:cNvSpPr/>
          <p:nvPr/>
        </p:nvSpPr>
        <p:spPr>
          <a:xfrm>
            <a:off x="683568" y="6271442"/>
            <a:ext cx="8262156" cy="369332"/>
          </a:xfrm>
          <a:prstGeom prst="rect">
            <a:avLst/>
          </a:prstGeom>
        </p:spPr>
        <p:txBody>
          <a:bodyPr wrap="square">
            <a:spAutoFit/>
          </a:bodyPr>
          <a:lstStyle/>
          <a:p>
            <a:r>
              <a:rPr lang="en-AU" dirty="0"/>
              <a:t>E. </a:t>
            </a:r>
            <a:r>
              <a:rPr lang="en-AU" dirty="0" err="1"/>
              <a:t>Eliav</a:t>
            </a:r>
            <a:r>
              <a:rPr lang="en-AU" dirty="0"/>
              <a:t>, U. </a:t>
            </a:r>
            <a:r>
              <a:rPr lang="en-AU" dirty="0" err="1"/>
              <a:t>Kaldor</a:t>
            </a:r>
            <a:r>
              <a:rPr lang="en-AU" dirty="0"/>
              <a:t>, P. </a:t>
            </a:r>
            <a:r>
              <a:rPr lang="en-AU" dirty="0" err="1"/>
              <a:t>Schwerdtfeger</a:t>
            </a:r>
            <a:r>
              <a:rPr lang="en-AU" dirty="0"/>
              <a:t>,  B. Hess, Y. Ishikawa, PRL</a:t>
            </a:r>
            <a:r>
              <a:rPr lang="en-AU" i="1" dirty="0"/>
              <a:t>.</a:t>
            </a:r>
            <a:r>
              <a:rPr lang="en-AU" b="1" dirty="0"/>
              <a:t>73</a:t>
            </a:r>
            <a:r>
              <a:rPr lang="en-AU" dirty="0"/>
              <a:t>, 3203 (1994).</a:t>
            </a:r>
          </a:p>
        </p:txBody>
      </p:sp>
      <p:graphicFrame>
        <p:nvGraphicFramePr>
          <p:cNvPr id="7" name="Table 6">
            <a:extLst>
              <a:ext uri="{FF2B5EF4-FFF2-40B4-BE49-F238E27FC236}">
                <a16:creationId xmlns:a16="http://schemas.microsoft.com/office/drawing/2014/main" id="{2987CAD3-54FE-4C70-BF65-7743DF43C22A}"/>
              </a:ext>
            </a:extLst>
          </p:cNvPr>
          <p:cNvGraphicFramePr>
            <a:graphicFrameLocks noGrp="1"/>
          </p:cNvGraphicFramePr>
          <p:nvPr>
            <p:extLst>
              <p:ext uri="{D42A27DB-BD31-4B8C-83A1-F6EECF244321}">
                <p14:modId xmlns:p14="http://schemas.microsoft.com/office/powerpoint/2010/main" val="3050987415"/>
              </p:ext>
            </p:extLst>
          </p:nvPr>
        </p:nvGraphicFramePr>
        <p:xfrm>
          <a:off x="4797736" y="2772457"/>
          <a:ext cx="4023368" cy="1107440"/>
        </p:xfrm>
        <a:graphic>
          <a:graphicData uri="http://schemas.openxmlformats.org/drawingml/2006/table">
            <a:tbl>
              <a:tblPr firstRow="1" bandRow="1">
                <a:tableStyleId>{5C22544A-7EE6-4342-B048-85BDC9FD1C3A}</a:tableStyleId>
              </a:tblPr>
              <a:tblGrid>
                <a:gridCol w="854384">
                  <a:extLst>
                    <a:ext uri="{9D8B030D-6E8A-4147-A177-3AD203B41FA5}">
                      <a16:colId xmlns:a16="http://schemas.microsoft.com/office/drawing/2014/main" val="2007171081"/>
                    </a:ext>
                  </a:extLst>
                </a:gridCol>
                <a:gridCol w="1080120">
                  <a:extLst>
                    <a:ext uri="{9D8B030D-6E8A-4147-A177-3AD203B41FA5}">
                      <a16:colId xmlns:a16="http://schemas.microsoft.com/office/drawing/2014/main" val="2247413287"/>
                    </a:ext>
                  </a:extLst>
                </a:gridCol>
                <a:gridCol w="1083022">
                  <a:extLst>
                    <a:ext uri="{9D8B030D-6E8A-4147-A177-3AD203B41FA5}">
                      <a16:colId xmlns:a16="http://schemas.microsoft.com/office/drawing/2014/main" val="2616020991"/>
                    </a:ext>
                  </a:extLst>
                </a:gridCol>
                <a:gridCol w="1005842">
                  <a:extLst>
                    <a:ext uri="{9D8B030D-6E8A-4147-A177-3AD203B41FA5}">
                      <a16:colId xmlns:a16="http://schemas.microsoft.com/office/drawing/2014/main" val="136411779"/>
                    </a:ext>
                  </a:extLst>
                </a:gridCol>
              </a:tblGrid>
              <a:tr h="174076">
                <a:tc>
                  <a:txBody>
                    <a:bodyPr/>
                    <a:lstStyle/>
                    <a:p>
                      <a:r>
                        <a:rPr lang="en-US" dirty="0"/>
                        <a:t>E(</a:t>
                      </a:r>
                      <a:r>
                        <a:rPr lang="en-US" dirty="0" err="1"/>
                        <a:t>a.u</a:t>
                      </a:r>
                      <a:r>
                        <a:rPr lang="en-US" dirty="0"/>
                        <a:t>.)</a:t>
                      </a:r>
                      <a:endParaRPr lang="en-GB" dirty="0"/>
                    </a:p>
                  </a:txBody>
                  <a:tcPr/>
                </a:tc>
                <a:tc>
                  <a:txBody>
                    <a:bodyPr/>
                    <a:lstStyle/>
                    <a:p>
                      <a:r>
                        <a:rPr lang="en-US" dirty="0"/>
                        <a:t>R</a:t>
                      </a:r>
                      <a:endParaRPr lang="en-GB" dirty="0"/>
                    </a:p>
                  </a:txBody>
                  <a:tcPr/>
                </a:tc>
                <a:tc>
                  <a:txBody>
                    <a:bodyPr/>
                    <a:lstStyle/>
                    <a:p>
                      <a:r>
                        <a:rPr lang="en-US" dirty="0"/>
                        <a:t>NR</a:t>
                      </a:r>
                      <a:endParaRPr lang="en-GB" dirty="0"/>
                    </a:p>
                  </a:txBody>
                  <a:tcPr/>
                </a:tc>
                <a:tc>
                  <a:txBody>
                    <a:bodyPr/>
                    <a:lstStyle/>
                    <a:p>
                      <a:r>
                        <a:rPr lang="en-US" dirty="0"/>
                        <a:t>%</a:t>
                      </a:r>
                      <a:endParaRPr lang="en-GB" dirty="0"/>
                    </a:p>
                  </a:txBody>
                  <a:tcPr/>
                </a:tc>
                <a:extLst>
                  <a:ext uri="{0D108BD9-81ED-4DB2-BD59-A6C34878D82A}">
                    <a16:rowId xmlns:a16="http://schemas.microsoft.com/office/drawing/2014/main" val="3346254357"/>
                  </a:ext>
                </a:extLst>
              </a:tr>
              <a:tr h="370840">
                <a:tc>
                  <a:txBody>
                    <a:bodyPr/>
                    <a:lstStyle/>
                    <a:p>
                      <a:r>
                        <a:rPr lang="en-US" dirty="0"/>
                        <a:t>Hg, 6</a:t>
                      </a:r>
                      <a:r>
                        <a:rPr lang="en-US" i="1" dirty="0"/>
                        <a:t>s</a:t>
                      </a:r>
                      <a:r>
                        <a:rPr lang="en-US" i="0" dirty="0"/>
                        <a:t> </a:t>
                      </a:r>
                      <a:endParaRPr lang="en-GB" dirty="0"/>
                    </a:p>
                  </a:txBody>
                  <a:tcPr/>
                </a:tc>
                <a:tc>
                  <a:txBody>
                    <a:bodyPr/>
                    <a:lstStyle/>
                    <a:p>
                      <a:r>
                        <a:rPr lang="en-US" dirty="0"/>
                        <a:t>-0.328</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-0.260</a:t>
                      </a:r>
                      <a:endParaRPr lang="en-GB" dirty="0"/>
                    </a:p>
                  </a:txBody>
                  <a:tcPr/>
                </a:tc>
                <a:tc>
                  <a:txBody>
                    <a:bodyPr/>
                    <a:lstStyle/>
                    <a:p>
                      <a:r>
                        <a:rPr lang="en-US" b="1" dirty="0"/>
                        <a:t>2.1</a:t>
                      </a:r>
                      <a:endParaRPr lang="en-GB" b="1" dirty="0"/>
                    </a:p>
                  </a:txBody>
                  <a:tcPr/>
                </a:tc>
                <a:extLst>
                  <a:ext uri="{0D108BD9-81ED-4DB2-BD59-A6C34878D82A}">
                    <a16:rowId xmlns:a16="http://schemas.microsoft.com/office/drawing/2014/main" val="3605790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Hg, 1</a:t>
                      </a:r>
                      <a:r>
                        <a:rPr lang="en-US" i="1" dirty="0"/>
                        <a:t>s</a:t>
                      </a:r>
                      <a:r>
                        <a:rPr lang="en-US" i="0" dirty="0"/>
                        <a:t> </a:t>
                      </a:r>
                      <a:endParaRPr lang="en-GB" dirty="0"/>
                    </a:p>
                  </a:txBody>
                  <a:tcPr/>
                </a:tc>
                <a:tc>
                  <a:txBody>
                    <a:bodyPr/>
                    <a:lstStyle/>
                    <a:p>
                      <a:r>
                        <a:rPr lang="en-GB" dirty="0"/>
                        <a:t>-3074.235</a:t>
                      </a:r>
                    </a:p>
                  </a:txBody>
                  <a:tcPr/>
                </a:tc>
                <a:tc>
                  <a:txBody>
                    <a:bodyPr/>
                    <a:lstStyle/>
                    <a:p>
                      <a:r>
                        <a:rPr lang="en-GB" dirty="0"/>
                        <a:t>-2778.685</a:t>
                      </a:r>
                    </a:p>
                  </a:txBody>
                  <a:tcPr/>
                </a:tc>
                <a:tc>
                  <a:txBody>
                    <a:bodyPr/>
                    <a:lstStyle/>
                    <a:p>
                      <a:r>
                        <a:rPr lang="en-US" b="1" dirty="0"/>
                        <a:t>0.98</a:t>
                      </a:r>
                      <a:endParaRPr lang="en-GB" b="1" dirty="0"/>
                    </a:p>
                  </a:txBody>
                  <a:tcPr/>
                </a:tc>
                <a:extLst>
                  <a:ext uri="{0D108BD9-81ED-4DB2-BD59-A6C34878D82A}">
                    <a16:rowId xmlns:a16="http://schemas.microsoft.com/office/drawing/2014/main" val="1114276224"/>
                  </a:ext>
                </a:extLst>
              </a:tr>
            </a:tbl>
          </a:graphicData>
        </a:graphic>
      </p:graphicFrame>
    </p:spTree>
    <p:extLst>
      <p:ext uri="{BB962C8B-B14F-4D97-AF65-F5344CB8AC3E}">
        <p14:creationId xmlns:p14="http://schemas.microsoft.com/office/powerpoint/2010/main" val="2646515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a:t>
            </a:r>
            <a:endParaRPr lang="en-GB" dirty="0"/>
          </a:p>
        </p:txBody>
      </p:sp>
      <p:sp>
        <p:nvSpPr>
          <p:cNvPr id="3" name="Content Placeholder 2"/>
          <p:cNvSpPr>
            <a:spLocks noGrp="1"/>
          </p:cNvSpPr>
          <p:nvPr>
            <p:ph sz="quarter" idx="1"/>
          </p:nvPr>
        </p:nvSpPr>
        <p:spPr/>
        <p:txBody>
          <a:bodyPr/>
          <a:lstStyle/>
          <a:p>
            <a:r>
              <a:rPr lang="en-US" dirty="0"/>
              <a:t>Spin-orbit splitting</a:t>
            </a:r>
          </a:p>
          <a:p>
            <a:pPr marL="0" indent="0">
              <a:buNone/>
            </a:pPr>
            <a:endParaRPr lang="en-US" i="1" dirty="0"/>
          </a:p>
          <a:p>
            <a:pPr marL="0" indent="0">
              <a:buNone/>
            </a:pPr>
            <a:endParaRPr lang="en-US" dirty="0"/>
          </a:p>
          <a:p>
            <a:pPr marL="0" indent="0">
              <a:buNone/>
            </a:pP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3316949773"/>
              </p:ext>
            </p:extLst>
          </p:nvPr>
        </p:nvGraphicFramePr>
        <p:xfrm>
          <a:off x="1475656" y="2060848"/>
          <a:ext cx="1668636" cy="1112424"/>
        </p:xfrm>
        <a:graphic>
          <a:graphicData uri="http://schemas.openxmlformats.org/presentationml/2006/ole">
            <mc:AlternateContent xmlns:mc="http://schemas.openxmlformats.org/markup-compatibility/2006">
              <mc:Choice xmlns:v="urn:schemas-microsoft-com:vml" Requires="v">
                <p:oleObj spid="_x0000_s3260" name="Equation" r:id="rId3" imgW="914400" imgH="609480" progId="Equation.DSMT4">
                  <p:embed/>
                </p:oleObj>
              </mc:Choice>
              <mc:Fallback>
                <p:oleObj name="Equation" r:id="rId3" imgW="914400" imgH="609480" progId="Equation.DSMT4">
                  <p:embed/>
                  <p:pic>
                    <p:nvPicPr>
                      <p:cNvPr id="0" name=""/>
                      <p:cNvPicPr/>
                      <p:nvPr/>
                    </p:nvPicPr>
                    <p:blipFill>
                      <a:blip r:embed="rId4"/>
                      <a:stretch>
                        <a:fillRect/>
                      </a:stretch>
                    </p:blipFill>
                    <p:spPr>
                      <a:xfrm>
                        <a:off x="1475656" y="2060848"/>
                        <a:ext cx="1668636" cy="1112424"/>
                      </a:xfrm>
                      <a:prstGeom prst="rect">
                        <a:avLst/>
                      </a:prstGeom>
                    </p:spPr>
                  </p:pic>
                </p:oleObj>
              </mc:Fallback>
            </mc:AlternateContent>
          </a:graphicData>
        </a:graphic>
      </p:graphicFrame>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362" y="1052736"/>
            <a:ext cx="471487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44008" y="5920011"/>
            <a:ext cx="4786882" cy="646331"/>
          </a:xfrm>
          <a:prstGeom prst="rect">
            <a:avLst/>
          </a:prstGeom>
          <a:noFill/>
        </p:spPr>
        <p:txBody>
          <a:bodyPr wrap="square" rtlCol="0">
            <a:spAutoFit/>
          </a:bodyPr>
          <a:lstStyle/>
          <a:p>
            <a:r>
              <a:rPr lang="en-GB" dirty="0"/>
              <a:t>V. </a:t>
            </a:r>
            <a:r>
              <a:rPr lang="en-GB" dirty="0" err="1"/>
              <a:t>Pershina</a:t>
            </a:r>
            <a:r>
              <a:rPr lang="en-GB" dirty="0"/>
              <a:t>, in </a:t>
            </a:r>
            <a:r>
              <a:rPr lang="en-GB" i="1" dirty="0"/>
              <a:t>Theoretical Chemistry and Physics of the </a:t>
            </a:r>
            <a:r>
              <a:rPr lang="en-GB" i="1" dirty="0" err="1"/>
              <a:t>superheavy</a:t>
            </a:r>
            <a:r>
              <a:rPr lang="en-GB" i="1" dirty="0"/>
              <a:t> elements (2003)</a:t>
            </a:r>
          </a:p>
        </p:txBody>
      </p:sp>
      <p:sp>
        <p:nvSpPr>
          <p:cNvPr id="8" name="Rectangle 7"/>
          <p:cNvSpPr/>
          <p:nvPr/>
        </p:nvSpPr>
        <p:spPr>
          <a:xfrm>
            <a:off x="7104" y="6058510"/>
            <a:ext cx="3700800" cy="646331"/>
          </a:xfrm>
          <a:prstGeom prst="rect">
            <a:avLst/>
          </a:prstGeom>
        </p:spPr>
        <p:txBody>
          <a:bodyPr wrap="square">
            <a:spAutoFit/>
          </a:bodyPr>
          <a:lstStyle/>
          <a:p>
            <a:r>
              <a:rPr lang="en-GB" dirty="0"/>
              <a:t>V. </a:t>
            </a:r>
            <a:r>
              <a:rPr lang="en-GB" dirty="0" err="1"/>
              <a:t>Pershina</a:t>
            </a:r>
            <a:r>
              <a:rPr lang="en-GB" dirty="0"/>
              <a:t> ,</a:t>
            </a:r>
          </a:p>
          <a:p>
            <a:r>
              <a:rPr lang="en-GB" dirty="0"/>
              <a:t>Nuclear Physics A 944 (2015) 578–613</a:t>
            </a:r>
          </a:p>
        </p:txBody>
      </p:sp>
      <p:pic>
        <p:nvPicPr>
          <p:cNvPr id="3085"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3151571"/>
            <a:ext cx="2641086" cy="309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236296" y="2636912"/>
            <a:ext cx="421910" cy="307777"/>
          </a:xfrm>
          <a:prstGeom prst="rect">
            <a:avLst/>
          </a:prstGeom>
          <a:noFill/>
        </p:spPr>
        <p:txBody>
          <a:bodyPr wrap="none" rtlCol="0">
            <a:spAutoFit/>
          </a:bodyPr>
          <a:lstStyle/>
          <a:p>
            <a:r>
              <a:rPr lang="en-GB" sz="1400" b="1" dirty="0"/>
              <a:t>NR</a:t>
            </a:r>
          </a:p>
        </p:txBody>
      </p:sp>
      <p:sp>
        <p:nvSpPr>
          <p:cNvPr id="13" name="TextBox 12"/>
          <p:cNvSpPr txBox="1"/>
          <p:nvPr/>
        </p:nvSpPr>
        <p:spPr>
          <a:xfrm>
            <a:off x="7003693" y="3789040"/>
            <a:ext cx="421910" cy="307777"/>
          </a:xfrm>
          <a:prstGeom prst="rect">
            <a:avLst/>
          </a:prstGeom>
          <a:noFill/>
        </p:spPr>
        <p:txBody>
          <a:bodyPr wrap="none" rtlCol="0">
            <a:spAutoFit/>
          </a:bodyPr>
          <a:lstStyle/>
          <a:p>
            <a:r>
              <a:rPr lang="en-GB" sz="1400" b="1" dirty="0"/>
              <a:t>NR</a:t>
            </a:r>
          </a:p>
        </p:txBody>
      </p:sp>
      <p:sp>
        <p:nvSpPr>
          <p:cNvPr id="15" name="TextBox 14"/>
          <p:cNvSpPr txBox="1"/>
          <p:nvPr/>
        </p:nvSpPr>
        <p:spPr>
          <a:xfrm>
            <a:off x="6668616" y="4697428"/>
            <a:ext cx="301686" cy="307777"/>
          </a:xfrm>
          <a:prstGeom prst="rect">
            <a:avLst/>
          </a:prstGeom>
          <a:noFill/>
        </p:spPr>
        <p:txBody>
          <a:bodyPr wrap="none" rtlCol="0">
            <a:spAutoFit/>
          </a:bodyPr>
          <a:lstStyle/>
          <a:p>
            <a:r>
              <a:rPr lang="en-GB" sz="1400" b="1" dirty="0"/>
              <a:t>R</a:t>
            </a:r>
          </a:p>
        </p:txBody>
      </p:sp>
      <p:sp>
        <p:nvSpPr>
          <p:cNvPr id="16" name="TextBox 15"/>
          <p:cNvSpPr txBox="1"/>
          <p:nvPr/>
        </p:nvSpPr>
        <p:spPr>
          <a:xfrm>
            <a:off x="6970302" y="1988840"/>
            <a:ext cx="301686" cy="307777"/>
          </a:xfrm>
          <a:prstGeom prst="rect">
            <a:avLst/>
          </a:prstGeom>
          <a:noFill/>
        </p:spPr>
        <p:txBody>
          <a:bodyPr wrap="none" rtlCol="0">
            <a:spAutoFit/>
          </a:bodyPr>
          <a:lstStyle/>
          <a:p>
            <a:r>
              <a:rPr lang="en-GB" sz="1400" b="1" dirty="0"/>
              <a:t>R</a:t>
            </a:r>
          </a:p>
        </p:txBody>
      </p:sp>
      <p:sp>
        <p:nvSpPr>
          <p:cNvPr id="17" name="TextBox 16"/>
          <p:cNvSpPr txBox="1"/>
          <p:nvPr/>
        </p:nvSpPr>
        <p:spPr>
          <a:xfrm>
            <a:off x="6517773" y="2997682"/>
            <a:ext cx="301686" cy="307777"/>
          </a:xfrm>
          <a:prstGeom prst="rect">
            <a:avLst/>
          </a:prstGeom>
          <a:noFill/>
        </p:spPr>
        <p:txBody>
          <a:bodyPr wrap="none" rtlCol="0">
            <a:spAutoFit/>
          </a:bodyPr>
          <a:lstStyle/>
          <a:p>
            <a:r>
              <a:rPr lang="en-GB" sz="1400" b="1" dirty="0"/>
              <a:t>R</a:t>
            </a:r>
          </a:p>
        </p:txBody>
      </p:sp>
    </p:spTree>
    <p:extLst>
      <p:ext uri="{BB962C8B-B14F-4D97-AF65-F5344CB8AC3E}">
        <p14:creationId xmlns:p14="http://schemas.microsoft.com/office/powerpoint/2010/main" val="3309386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D7AC1E-DA8E-482E-B063-94B44ECAFD1C}"/>
              </a:ext>
            </a:extLst>
          </p:cNvPr>
          <p:cNvSpPr>
            <a:spLocks noGrp="1"/>
          </p:cNvSpPr>
          <p:nvPr>
            <p:ph sz="quarter" idx="1"/>
          </p:nvPr>
        </p:nvSpPr>
        <p:spPr/>
        <p:txBody>
          <a:bodyPr/>
          <a:lstStyle/>
          <a:p>
            <a:r>
              <a:rPr lang="en-US" dirty="0"/>
              <a:t>U atom</a:t>
            </a:r>
            <a:endParaRPr lang="en-GB" dirty="0"/>
          </a:p>
        </p:txBody>
      </p:sp>
      <p:pic>
        <p:nvPicPr>
          <p:cNvPr id="4" name="Picture 3">
            <a:extLst>
              <a:ext uri="{FF2B5EF4-FFF2-40B4-BE49-F238E27FC236}">
                <a16:creationId xmlns:a16="http://schemas.microsoft.com/office/drawing/2014/main" id="{9D79FE83-2DF6-4A56-AE46-B9AF48677A33}"/>
              </a:ext>
            </a:extLst>
          </p:cNvPr>
          <p:cNvPicPr>
            <a:picLocks noChangeAspect="1"/>
          </p:cNvPicPr>
          <p:nvPr/>
        </p:nvPicPr>
        <p:blipFill>
          <a:blip r:embed="rId2"/>
          <a:stretch>
            <a:fillRect/>
          </a:stretch>
        </p:blipFill>
        <p:spPr>
          <a:xfrm>
            <a:off x="971600" y="1826880"/>
            <a:ext cx="5370018" cy="3936078"/>
          </a:xfrm>
          <a:prstGeom prst="rect">
            <a:avLst/>
          </a:prstGeom>
        </p:spPr>
      </p:pic>
      <p:sp>
        <p:nvSpPr>
          <p:cNvPr id="5" name="Title 1">
            <a:extLst>
              <a:ext uri="{FF2B5EF4-FFF2-40B4-BE49-F238E27FC236}">
                <a16:creationId xmlns:a16="http://schemas.microsoft.com/office/drawing/2014/main" id="{44BC5EA0-F2DA-4CF8-AF78-D1DFFB7444AD}"/>
              </a:ext>
            </a:extLst>
          </p:cNvPr>
          <p:cNvSpPr txBox="1">
            <a:spLocks/>
          </p:cNvSpPr>
          <p:nvPr/>
        </p:nvSpPr>
        <p:spPr>
          <a:xfrm>
            <a:off x="1066800" y="427038"/>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t>Relativity</a:t>
            </a:r>
            <a:endParaRPr lang="en-GB" dirty="0"/>
          </a:p>
        </p:txBody>
      </p:sp>
      <p:pic>
        <p:nvPicPr>
          <p:cNvPr id="6" name="Picture 5">
            <a:extLst>
              <a:ext uri="{FF2B5EF4-FFF2-40B4-BE49-F238E27FC236}">
                <a16:creationId xmlns:a16="http://schemas.microsoft.com/office/drawing/2014/main" id="{09A97964-C273-4134-A49B-76F92EDDE7F9}"/>
              </a:ext>
            </a:extLst>
          </p:cNvPr>
          <p:cNvPicPr>
            <a:picLocks noChangeAspect="1"/>
          </p:cNvPicPr>
          <p:nvPr/>
        </p:nvPicPr>
        <p:blipFill>
          <a:blip r:embed="rId3"/>
          <a:stretch>
            <a:fillRect/>
          </a:stretch>
        </p:blipFill>
        <p:spPr>
          <a:xfrm>
            <a:off x="611560" y="5907088"/>
            <a:ext cx="5370018" cy="739108"/>
          </a:xfrm>
          <a:prstGeom prst="rect">
            <a:avLst/>
          </a:prstGeom>
        </p:spPr>
      </p:pic>
    </p:spTree>
    <p:extLst>
      <p:ext uri="{BB962C8B-B14F-4D97-AF65-F5344CB8AC3E}">
        <p14:creationId xmlns:p14="http://schemas.microsoft.com/office/powerpoint/2010/main" val="284609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Relativity</a:t>
            </a:r>
            <a:endParaRPr lang="en-GB" dirty="0"/>
          </a:p>
        </p:txBody>
      </p:sp>
      <p:sp>
        <p:nvSpPr>
          <p:cNvPr id="3" name="Content Placeholder 2"/>
          <p:cNvSpPr>
            <a:spLocks noGrp="1"/>
          </p:cNvSpPr>
          <p:nvPr>
            <p:ph sz="quarter" idx="1"/>
          </p:nvPr>
        </p:nvSpPr>
        <p:spPr/>
        <p:txBody>
          <a:bodyPr/>
          <a:lstStyle/>
          <a:p>
            <a:r>
              <a:rPr lang="en-US" dirty="0"/>
              <a:t>Indirect effect: destabilization of the d and f orbitals</a:t>
            </a:r>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04864"/>
            <a:ext cx="5872163" cy="303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469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Relativity</a:t>
            </a:r>
          </a:p>
        </p:txBody>
      </p:sp>
      <p:graphicFrame>
        <p:nvGraphicFramePr>
          <p:cNvPr id="4" name="Table 3"/>
          <p:cNvGraphicFramePr>
            <a:graphicFrameLocks noGrp="1"/>
          </p:cNvGraphicFramePr>
          <p:nvPr>
            <p:extLst>
              <p:ext uri="{D42A27DB-BD31-4B8C-83A1-F6EECF244321}">
                <p14:modId xmlns:p14="http://schemas.microsoft.com/office/powerpoint/2010/main" val="3424625229"/>
              </p:ext>
            </p:extLst>
          </p:nvPr>
        </p:nvGraphicFramePr>
        <p:xfrm>
          <a:off x="1187624" y="2453640"/>
          <a:ext cx="6096000" cy="195072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0">
                <a:tc>
                  <a:txBody>
                    <a:bodyPr/>
                    <a:lstStyle/>
                    <a:p>
                      <a:r>
                        <a:rPr lang="en-GB" dirty="0"/>
                        <a:t>Au</a:t>
                      </a:r>
                    </a:p>
                  </a:txBody>
                  <a:tcPr/>
                </a:tc>
                <a:tc>
                  <a:txBody>
                    <a:bodyPr/>
                    <a:lstStyle/>
                    <a:p>
                      <a:endParaRPr lang="en-GB"/>
                    </a:p>
                  </a:txBody>
                  <a:tcPr/>
                </a:tc>
                <a:tc>
                  <a:txBody>
                    <a:bodyPr/>
                    <a:lstStyle/>
                    <a:p>
                      <a:endParaRPr lang="en-GB" dirty="0"/>
                    </a:p>
                  </a:txBody>
                  <a:tcPr/>
                </a:tc>
                <a:tc>
                  <a:txBody>
                    <a:bodyPr/>
                    <a:lstStyle/>
                    <a:p>
                      <a:r>
                        <a:rPr lang="en-GB" dirty="0"/>
                        <a:t>NR</a:t>
                      </a:r>
                    </a:p>
                  </a:txBody>
                  <a:tcPr/>
                </a:tc>
                <a:tc>
                  <a:txBody>
                    <a:bodyPr/>
                    <a:lstStyle/>
                    <a:p>
                      <a:r>
                        <a:rPr lang="en-GB" dirty="0"/>
                        <a:t>R</a:t>
                      </a:r>
                    </a:p>
                  </a:txBody>
                  <a:tcPr/>
                </a:tc>
                <a:tc>
                  <a:txBody>
                    <a:bodyPr/>
                    <a:lstStyle/>
                    <a:p>
                      <a:r>
                        <a:rPr lang="en-GB" dirty="0"/>
                        <a:t>Exp.</a:t>
                      </a:r>
                    </a:p>
                  </a:txBody>
                  <a:tcPr/>
                </a:tc>
                <a:extLst>
                  <a:ext uri="{0D108BD9-81ED-4DB2-BD59-A6C34878D82A}">
                    <a16:rowId xmlns:a16="http://schemas.microsoft.com/office/drawing/2014/main" val="10000"/>
                  </a:ext>
                </a:extLst>
              </a:tr>
              <a:tr h="370840">
                <a:tc>
                  <a:txBody>
                    <a:bodyPr/>
                    <a:lstStyle/>
                    <a:p>
                      <a:r>
                        <a:rPr lang="en-GB" sz="2000" dirty="0"/>
                        <a:t>IP</a:t>
                      </a:r>
                    </a:p>
                  </a:txBody>
                  <a:tcPr/>
                </a:tc>
                <a:tc>
                  <a:txBody>
                    <a:bodyPr/>
                    <a:lstStyle/>
                    <a:p>
                      <a:r>
                        <a:rPr lang="en-GB" sz="2000" dirty="0"/>
                        <a:t>5</a:t>
                      </a:r>
                      <a:r>
                        <a:rPr lang="en-GB" sz="2000" i="1" dirty="0"/>
                        <a:t>d</a:t>
                      </a:r>
                      <a:r>
                        <a:rPr lang="en-GB" sz="2000" baseline="30000" dirty="0"/>
                        <a:t>10</a:t>
                      </a:r>
                      <a:r>
                        <a:rPr lang="en-GB" sz="2000" baseline="0" dirty="0"/>
                        <a:t>6</a:t>
                      </a:r>
                      <a:r>
                        <a:rPr lang="en-GB" sz="2000" i="1" baseline="0" dirty="0"/>
                        <a:t>s</a:t>
                      </a:r>
                      <a:endParaRPr lang="en-GB" sz="2000" dirty="0"/>
                    </a:p>
                  </a:txBody>
                  <a:tcPr/>
                </a:tc>
                <a:tc>
                  <a:txBody>
                    <a:bodyPr/>
                    <a:lstStyle/>
                    <a:p>
                      <a:r>
                        <a:rPr lang="en-GB" sz="2000" baseline="30000" dirty="0"/>
                        <a:t>2</a:t>
                      </a:r>
                      <a:r>
                        <a:rPr lang="en-GB" sz="2000" baseline="0" dirty="0"/>
                        <a:t>S</a:t>
                      </a:r>
                      <a:r>
                        <a:rPr lang="en-GB" sz="2000" baseline="-25000" dirty="0"/>
                        <a:t>1/2</a:t>
                      </a:r>
                      <a:endParaRPr lang="en-GB" sz="2000" baseline="30000" dirty="0"/>
                    </a:p>
                  </a:txBody>
                  <a:tcPr/>
                </a:tc>
                <a:tc>
                  <a:txBody>
                    <a:bodyPr/>
                    <a:lstStyle/>
                    <a:p>
                      <a:r>
                        <a:rPr lang="en-GB" sz="2000" dirty="0"/>
                        <a:t>7.06</a:t>
                      </a:r>
                    </a:p>
                  </a:txBody>
                  <a:tcPr/>
                </a:tc>
                <a:tc>
                  <a:txBody>
                    <a:bodyPr/>
                    <a:lstStyle/>
                    <a:p>
                      <a:r>
                        <a:rPr lang="en-GB" sz="2000" dirty="0"/>
                        <a:t>9.21</a:t>
                      </a:r>
                    </a:p>
                  </a:txBody>
                  <a:tcPr/>
                </a:tc>
                <a:tc>
                  <a:txBody>
                    <a:bodyPr/>
                    <a:lstStyle/>
                    <a:p>
                      <a:r>
                        <a:rPr lang="en-GB" sz="2000" dirty="0"/>
                        <a:t>9.23</a:t>
                      </a:r>
                    </a:p>
                  </a:txBody>
                  <a:tcPr/>
                </a:tc>
                <a:extLst>
                  <a:ext uri="{0D108BD9-81ED-4DB2-BD59-A6C34878D82A}">
                    <a16:rowId xmlns:a16="http://schemas.microsoft.com/office/drawing/2014/main" val="10001"/>
                  </a:ext>
                </a:extLst>
              </a:tr>
              <a:tr h="370840">
                <a:tc>
                  <a:txBody>
                    <a:bodyPr/>
                    <a:lstStyle/>
                    <a:p>
                      <a:r>
                        <a:rPr lang="en-GB" sz="2000" dirty="0"/>
                        <a:t>EE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5</a:t>
                      </a:r>
                      <a:r>
                        <a:rPr lang="en-GB" sz="2000" i="1" dirty="0"/>
                        <a:t>d</a:t>
                      </a:r>
                      <a:r>
                        <a:rPr lang="en-GB" sz="2000" i="0" baseline="30000" dirty="0"/>
                        <a:t>9</a:t>
                      </a:r>
                      <a:r>
                        <a:rPr lang="en-GB" sz="2000" baseline="0" dirty="0"/>
                        <a:t>6</a:t>
                      </a:r>
                      <a:r>
                        <a:rPr lang="en-GB" sz="2000" i="1" baseline="0" dirty="0"/>
                        <a:t>s</a:t>
                      </a:r>
                      <a:r>
                        <a:rPr lang="en-GB" sz="2000" i="1" baseline="30000" dirty="0"/>
                        <a:t>2</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30000" dirty="0"/>
                        <a:t>2</a:t>
                      </a:r>
                      <a:r>
                        <a:rPr lang="en-GB" sz="2000" baseline="0" dirty="0"/>
                        <a:t>D</a:t>
                      </a:r>
                      <a:r>
                        <a:rPr lang="en-GB" sz="2000" baseline="-25000" dirty="0"/>
                        <a:t>3/2</a:t>
                      </a:r>
                      <a:endParaRPr lang="en-GB" sz="2000" baseline="30000" dirty="0"/>
                    </a:p>
                  </a:txBody>
                  <a:tcPr/>
                </a:tc>
                <a:tc>
                  <a:txBody>
                    <a:bodyPr/>
                    <a:lstStyle/>
                    <a:p>
                      <a:r>
                        <a:rPr lang="en-GB" sz="2000" dirty="0"/>
                        <a:t>5.30</a:t>
                      </a:r>
                    </a:p>
                  </a:txBody>
                  <a:tcPr/>
                </a:tc>
                <a:tc>
                  <a:txBody>
                    <a:bodyPr/>
                    <a:lstStyle/>
                    <a:p>
                      <a:r>
                        <a:rPr lang="en-GB" sz="2000" dirty="0"/>
                        <a:t>2.66</a:t>
                      </a:r>
                    </a:p>
                  </a:txBody>
                  <a:tcPr/>
                </a:tc>
                <a:tc>
                  <a:txBody>
                    <a:bodyPr/>
                    <a:lstStyle/>
                    <a:p>
                      <a:r>
                        <a:rPr lang="en-GB" sz="2000" dirty="0"/>
                        <a:t>2.66</a:t>
                      </a:r>
                    </a:p>
                  </a:txBody>
                  <a:tcPr/>
                </a:tc>
                <a:extLst>
                  <a:ext uri="{0D108BD9-81ED-4DB2-BD59-A6C34878D82A}">
                    <a16:rowId xmlns:a16="http://schemas.microsoft.com/office/drawing/2014/main" val="10002"/>
                  </a:ext>
                </a:extLst>
              </a:tr>
              <a:tr h="370840">
                <a:tc>
                  <a:txBody>
                    <a:bodyPr/>
                    <a:lstStyle/>
                    <a:p>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5</a:t>
                      </a:r>
                      <a:r>
                        <a:rPr lang="en-GB" sz="2000" i="1" dirty="0"/>
                        <a:t>d</a:t>
                      </a:r>
                      <a:r>
                        <a:rPr lang="en-GB" sz="2000" i="0" baseline="30000" dirty="0"/>
                        <a:t>9</a:t>
                      </a:r>
                      <a:r>
                        <a:rPr lang="en-GB" sz="2000" baseline="0" dirty="0"/>
                        <a:t>6</a:t>
                      </a:r>
                      <a:r>
                        <a:rPr lang="en-GB" sz="2000" i="1" baseline="0" dirty="0"/>
                        <a:t>s</a:t>
                      </a:r>
                      <a:r>
                        <a:rPr lang="en-GB" sz="2000" i="1" baseline="30000" dirty="0"/>
                        <a:t>2</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30000" dirty="0"/>
                        <a:t>2</a:t>
                      </a:r>
                      <a:r>
                        <a:rPr lang="en-GB" sz="2000" baseline="0" dirty="0"/>
                        <a:t>D</a:t>
                      </a:r>
                      <a:r>
                        <a:rPr lang="en-GB" sz="2000" baseline="-25000" dirty="0"/>
                        <a:t>5/2</a:t>
                      </a:r>
                      <a:endParaRPr lang="en-GB" sz="2000" baseline="30000" dirty="0"/>
                    </a:p>
                  </a:txBody>
                  <a:tcPr/>
                </a:tc>
                <a:tc>
                  <a:txBody>
                    <a:bodyPr/>
                    <a:lstStyle/>
                    <a:p>
                      <a:r>
                        <a:rPr lang="en-GB" sz="2000" dirty="0"/>
                        <a:t>5.30</a:t>
                      </a:r>
                    </a:p>
                  </a:txBody>
                  <a:tcPr/>
                </a:tc>
                <a:tc>
                  <a:txBody>
                    <a:bodyPr/>
                    <a:lstStyle/>
                    <a:p>
                      <a:r>
                        <a:rPr lang="en-GB" sz="2000" dirty="0"/>
                        <a:t>1.12</a:t>
                      </a:r>
                    </a:p>
                  </a:txBody>
                  <a:tcPr/>
                </a:tc>
                <a:tc>
                  <a:txBody>
                    <a:bodyPr/>
                    <a:lstStyle/>
                    <a:p>
                      <a:r>
                        <a:rPr lang="en-GB" sz="2000" dirty="0"/>
                        <a:t>1.14</a:t>
                      </a:r>
                    </a:p>
                  </a:txBody>
                  <a:tcPr/>
                </a:tc>
                <a:extLst>
                  <a:ext uri="{0D108BD9-81ED-4DB2-BD59-A6C34878D82A}">
                    <a16:rowId xmlns:a16="http://schemas.microsoft.com/office/drawing/2014/main" val="10003"/>
                  </a:ext>
                </a:extLst>
              </a:tr>
              <a:tr h="370840">
                <a:tc>
                  <a:txBody>
                    <a:bodyPr/>
                    <a:lstStyle/>
                    <a:p>
                      <a:r>
                        <a:rPr lang="en-GB" sz="2000" dirty="0"/>
                        <a:t>EA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5</a:t>
                      </a:r>
                      <a:r>
                        <a:rPr lang="en-GB" sz="2000" i="1" dirty="0"/>
                        <a:t>d</a:t>
                      </a:r>
                      <a:r>
                        <a:rPr lang="en-GB" sz="2000" i="0" baseline="30000" dirty="0"/>
                        <a:t>10</a:t>
                      </a:r>
                      <a:r>
                        <a:rPr lang="en-GB" sz="2000" baseline="0" dirty="0"/>
                        <a:t>6</a:t>
                      </a:r>
                      <a:r>
                        <a:rPr lang="en-GB" sz="2000" i="1" baseline="0" dirty="0"/>
                        <a:t>s</a:t>
                      </a:r>
                      <a:r>
                        <a:rPr lang="en-GB" sz="2000" i="1" baseline="30000" dirty="0"/>
                        <a:t>2</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30000" dirty="0"/>
                        <a:t>1</a:t>
                      </a:r>
                      <a:r>
                        <a:rPr lang="en-GB" sz="2000" baseline="0" dirty="0"/>
                        <a:t>S</a:t>
                      </a:r>
                      <a:r>
                        <a:rPr lang="en-GB" sz="2000" baseline="-25000" dirty="0"/>
                        <a:t>0</a:t>
                      </a:r>
                      <a:endParaRPr lang="en-GB" sz="2000" baseline="30000" dirty="0"/>
                    </a:p>
                  </a:txBody>
                  <a:tcPr/>
                </a:tc>
                <a:tc>
                  <a:txBody>
                    <a:bodyPr/>
                    <a:lstStyle/>
                    <a:p>
                      <a:r>
                        <a:rPr lang="en-GB" sz="2000" dirty="0"/>
                        <a:t>1.28</a:t>
                      </a:r>
                    </a:p>
                  </a:txBody>
                  <a:tcPr/>
                </a:tc>
                <a:tc>
                  <a:txBody>
                    <a:bodyPr/>
                    <a:lstStyle/>
                    <a:p>
                      <a:r>
                        <a:rPr lang="en-GB" sz="2000" dirty="0"/>
                        <a:t>2.29</a:t>
                      </a:r>
                    </a:p>
                  </a:txBody>
                  <a:tcPr/>
                </a:tc>
                <a:tc>
                  <a:txBody>
                    <a:bodyPr/>
                    <a:lstStyle/>
                    <a:p>
                      <a:r>
                        <a:rPr lang="en-GB" sz="2000" dirty="0"/>
                        <a:t>2.31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3221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B9E77-50C4-4330-B2F6-482A4113FB6D}"/>
              </a:ext>
            </a:extLst>
          </p:cNvPr>
          <p:cNvSpPr>
            <a:spLocks noGrp="1"/>
          </p:cNvSpPr>
          <p:nvPr>
            <p:ph sz="quarter" idx="1"/>
          </p:nvPr>
        </p:nvSpPr>
        <p:spPr>
          <a:xfrm>
            <a:off x="341040" y="2789177"/>
            <a:ext cx="8263408" cy="3592152"/>
          </a:xfrm>
        </p:spPr>
        <p:txBody>
          <a:bodyPr>
            <a:normAutofit lnSpcReduction="10000"/>
          </a:bodyPr>
          <a:lstStyle/>
          <a:p>
            <a:r>
              <a:rPr lang="en-US" sz="2300" dirty="0"/>
              <a:t>University of Groningen</a:t>
            </a:r>
          </a:p>
          <a:p>
            <a:pPr marL="0" indent="0">
              <a:buNone/>
            </a:pPr>
            <a:r>
              <a:rPr lang="en-US" sz="2100" u="sng" dirty="0"/>
              <a:t>Research:</a:t>
            </a:r>
          </a:p>
          <a:p>
            <a:pPr marL="0" indent="0">
              <a:buNone/>
            </a:pPr>
            <a:r>
              <a:rPr lang="en-US" sz="2100" dirty="0"/>
              <a:t>Using computational chemistry tools to address fundamental problems in physics:</a:t>
            </a:r>
          </a:p>
          <a:p>
            <a:pPr>
              <a:buFont typeface="Wingdings" panose="05000000000000000000" pitchFamily="2" charset="2"/>
              <a:buChar char="Ø"/>
            </a:pPr>
            <a:r>
              <a:rPr lang="en-GB" sz="2100" dirty="0"/>
              <a:t>Search for new physics with low-energy precision measurements</a:t>
            </a:r>
          </a:p>
          <a:p>
            <a:pPr lvl="1">
              <a:buFont typeface="Arial" panose="020B0604020202020204" pitchFamily="34" charset="0"/>
              <a:buChar char="•"/>
            </a:pPr>
            <a:r>
              <a:rPr lang="en-GB" sz="2100" dirty="0"/>
              <a:t>Violation of fundamental symmetries in atoms and in molecules</a:t>
            </a:r>
          </a:p>
          <a:p>
            <a:pPr lvl="1">
              <a:buFont typeface="Arial" panose="020B0604020202020204" pitchFamily="34" charset="0"/>
              <a:buChar char="•"/>
            </a:pPr>
            <a:r>
              <a:rPr lang="en-GB" sz="2100" dirty="0"/>
              <a:t>Search for variation of fundamental constants</a:t>
            </a:r>
          </a:p>
          <a:p>
            <a:pPr>
              <a:buFont typeface="Wingdings" panose="05000000000000000000" pitchFamily="2" charset="2"/>
              <a:buChar char="Ø"/>
            </a:pPr>
            <a:r>
              <a:rPr lang="en-GB" sz="2100" dirty="0"/>
              <a:t>Highly accurate calculations of spectra and properties of heavy and </a:t>
            </a:r>
            <a:r>
              <a:rPr lang="en-GB" sz="2100" dirty="0" err="1"/>
              <a:t>superheavy</a:t>
            </a:r>
            <a:r>
              <a:rPr lang="en-GB" sz="2100" dirty="0"/>
              <a:t> atoms and molecules and highly charged ions</a:t>
            </a:r>
          </a:p>
          <a:p>
            <a:pPr marL="0" indent="0">
              <a:buNone/>
            </a:pPr>
            <a:endParaRPr lang="en-GB" sz="2100" dirty="0"/>
          </a:p>
          <a:p>
            <a:pPr marL="0" indent="0">
              <a:buNone/>
            </a:pPr>
            <a:r>
              <a:rPr lang="en-US" sz="2100" b="1" dirty="0"/>
              <a:t>Most work done in collaboration with experimental groups</a:t>
            </a:r>
            <a:endParaRPr lang="en-GB" sz="2100" b="1" dirty="0"/>
          </a:p>
          <a:p>
            <a:pPr marL="0" indent="0">
              <a:buNone/>
            </a:pPr>
            <a:endParaRPr lang="en-GB" dirty="0"/>
          </a:p>
        </p:txBody>
      </p:sp>
      <p:pic>
        <p:nvPicPr>
          <p:cNvPr id="4" name="Picture 3">
            <a:extLst>
              <a:ext uri="{FF2B5EF4-FFF2-40B4-BE49-F238E27FC236}">
                <a16:creationId xmlns:a16="http://schemas.microsoft.com/office/drawing/2014/main" id="{F509C25C-95B8-4E4F-B3CE-94C13C1B12C3}"/>
              </a:ext>
            </a:extLst>
          </p:cNvPr>
          <p:cNvPicPr>
            <a:picLocks noChangeAspect="1"/>
          </p:cNvPicPr>
          <p:nvPr/>
        </p:nvPicPr>
        <p:blipFill>
          <a:blip r:embed="rId2"/>
          <a:stretch>
            <a:fillRect/>
          </a:stretch>
        </p:blipFill>
        <p:spPr>
          <a:xfrm>
            <a:off x="3230646" y="464214"/>
            <a:ext cx="3262657" cy="1989863"/>
          </a:xfrm>
          <a:prstGeom prst="rect">
            <a:avLst/>
          </a:prstGeom>
        </p:spPr>
      </p:pic>
      <p:pic>
        <p:nvPicPr>
          <p:cNvPr id="5" name="Picture 4">
            <a:extLst>
              <a:ext uri="{FF2B5EF4-FFF2-40B4-BE49-F238E27FC236}">
                <a16:creationId xmlns:a16="http://schemas.microsoft.com/office/drawing/2014/main" id="{FEA7C0C6-AAD1-4568-AFD8-DBD48C537FC1}"/>
              </a:ext>
            </a:extLst>
          </p:cNvPr>
          <p:cNvPicPr>
            <a:picLocks noChangeAspect="1"/>
          </p:cNvPicPr>
          <p:nvPr/>
        </p:nvPicPr>
        <p:blipFill>
          <a:blip r:embed="rId3"/>
          <a:stretch>
            <a:fillRect/>
          </a:stretch>
        </p:blipFill>
        <p:spPr>
          <a:xfrm>
            <a:off x="179512" y="476670"/>
            <a:ext cx="3051134" cy="1964952"/>
          </a:xfrm>
          <a:prstGeom prst="rect">
            <a:avLst/>
          </a:prstGeom>
        </p:spPr>
      </p:pic>
      <p:pic>
        <p:nvPicPr>
          <p:cNvPr id="6" name="Picture 5">
            <a:extLst>
              <a:ext uri="{FF2B5EF4-FFF2-40B4-BE49-F238E27FC236}">
                <a16:creationId xmlns:a16="http://schemas.microsoft.com/office/drawing/2014/main" id="{E830CC48-43B7-4020-A8BC-57ACB860DB8D}"/>
              </a:ext>
            </a:extLst>
          </p:cNvPr>
          <p:cNvPicPr>
            <a:picLocks noChangeAspect="1"/>
          </p:cNvPicPr>
          <p:nvPr/>
        </p:nvPicPr>
        <p:blipFill>
          <a:blip r:embed="rId4"/>
          <a:stretch>
            <a:fillRect/>
          </a:stretch>
        </p:blipFill>
        <p:spPr>
          <a:xfrm>
            <a:off x="6493303" y="464214"/>
            <a:ext cx="2400471" cy="1989863"/>
          </a:xfrm>
          <a:prstGeom prst="rect">
            <a:avLst/>
          </a:prstGeom>
        </p:spPr>
      </p:pic>
      <p:sp>
        <p:nvSpPr>
          <p:cNvPr id="7" name="Star: 5 Points 6">
            <a:extLst>
              <a:ext uri="{FF2B5EF4-FFF2-40B4-BE49-F238E27FC236}">
                <a16:creationId xmlns:a16="http://schemas.microsoft.com/office/drawing/2014/main" id="{2E333F73-25BF-4DAC-8E1D-A5522DCD6888}"/>
              </a:ext>
            </a:extLst>
          </p:cNvPr>
          <p:cNvSpPr/>
          <p:nvPr/>
        </p:nvSpPr>
        <p:spPr>
          <a:xfrm flipH="1">
            <a:off x="2197224" y="1369935"/>
            <a:ext cx="159798" cy="1255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985090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6" descr="periodic_table_blank">
            <a:extLst>
              <a:ext uri="{FF2B5EF4-FFF2-40B4-BE49-F238E27FC236}">
                <a16:creationId xmlns:a16="http://schemas.microsoft.com/office/drawing/2014/main" id="{6D93E572-C4C6-41D0-AA55-E14DF44D91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5699" y="172317"/>
            <a:ext cx="4087755" cy="3065817"/>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Relativity</a:t>
            </a:r>
          </a:p>
        </p:txBody>
      </p:sp>
      <p:sp>
        <p:nvSpPr>
          <p:cNvPr id="3" name="Content Placeholder 2"/>
          <p:cNvSpPr>
            <a:spLocks noGrp="1"/>
          </p:cNvSpPr>
          <p:nvPr>
            <p:ph sz="quarter" idx="1"/>
          </p:nvPr>
        </p:nvSpPr>
        <p:spPr>
          <a:xfrm>
            <a:off x="731048" y="1721273"/>
            <a:ext cx="7772400" cy="4572000"/>
          </a:xfrm>
        </p:spPr>
        <p:txBody>
          <a:bodyPr>
            <a:normAutofit/>
          </a:bodyPr>
          <a:lstStyle/>
          <a:p>
            <a:pPr marL="0" indent="0">
              <a:buNone/>
            </a:pPr>
            <a:endParaRPr lang="en-US" dirty="0"/>
          </a:p>
          <a:p>
            <a:pPr marL="0" indent="0">
              <a:buNone/>
            </a:pPr>
            <a:endParaRPr lang="en-GB" dirty="0"/>
          </a:p>
          <a:p>
            <a:pPr marL="0" indent="0">
              <a:buNone/>
            </a:pPr>
            <a:endParaRPr lang="en-GB" dirty="0"/>
          </a:p>
          <a:p>
            <a:pPr marL="0" indent="0">
              <a:buNone/>
            </a:pPr>
            <a:endParaRPr lang="en-GB" dirty="0"/>
          </a:p>
          <a:p>
            <a:pPr marL="0" indent="0">
              <a:buNone/>
            </a:pPr>
            <a:r>
              <a:rPr lang="en-GB" baseline="30000" dirty="0"/>
              <a:t>2</a:t>
            </a:r>
            <a:r>
              <a:rPr lang="en-GB" dirty="0"/>
              <a:t>S</a:t>
            </a:r>
            <a:r>
              <a:rPr lang="en-GB" baseline="-25000" dirty="0"/>
              <a:t>1/2</a:t>
            </a:r>
            <a:r>
              <a:rPr lang="en-GB" dirty="0"/>
              <a:t>→</a:t>
            </a:r>
            <a:r>
              <a:rPr lang="en-GB" baseline="30000" dirty="0"/>
              <a:t>2</a:t>
            </a:r>
            <a:r>
              <a:rPr lang="en-GB" dirty="0"/>
              <a:t>D</a:t>
            </a:r>
            <a:r>
              <a:rPr lang="en-GB" baseline="-25000" dirty="0"/>
              <a:t>5/2 </a:t>
            </a:r>
            <a:r>
              <a:rPr lang="en-GB" dirty="0"/>
              <a:t>[(</a:t>
            </a:r>
            <a:r>
              <a:rPr lang="en-GB" i="1" dirty="0"/>
              <a:t>n</a:t>
            </a:r>
            <a:r>
              <a:rPr lang="en-GB" dirty="0"/>
              <a:t>-1)</a:t>
            </a:r>
            <a:r>
              <a:rPr lang="en-GB" i="1" dirty="0"/>
              <a:t>d</a:t>
            </a:r>
            <a:r>
              <a:rPr lang="en-GB" baseline="30000" dirty="0"/>
              <a:t>10</a:t>
            </a:r>
            <a:r>
              <a:rPr lang="en-GB" i="1" dirty="0"/>
              <a:t>ns</a:t>
            </a:r>
            <a:r>
              <a:rPr lang="en-GB" dirty="0"/>
              <a:t>→(</a:t>
            </a:r>
            <a:r>
              <a:rPr lang="en-GB" i="1" dirty="0"/>
              <a:t>n</a:t>
            </a:r>
            <a:r>
              <a:rPr lang="en-GB" dirty="0"/>
              <a:t>-1)</a:t>
            </a:r>
            <a:r>
              <a:rPr lang="en-GB" i="1" dirty="0"/>
              <a:t>d</a:t>
            </a:r>
            <a:r>
              <a:rPr lang="en-GB" baseline="30000" dirty="0"/>
              <a:t>9</a:t>
            </a:r>
            <a:r>
              <a:rPr lang="en-GB" i="1" dirty="0"/>
              <a:t>ns</a:t>
            </a:r>
            <a:r>
              <a:rPr lang="en-GB" i="1" baseline="30000" dirty="0"/>
              <a:t>2</a:t>
            </a:r>
            <a:r>
              <a:rPr lang="en-GB" dirty="0"/>
              <a:t>] (eV)</a:t>
            </a:r>
          </a:p>
          <a:p>
            <a:pPr marL="0" indent="0">
              <a:buNone/>
            </a:pPr>
            <a:endParaRPr lang="en-GB" baseline="-25000" dirty="0"/>
          </a:p>
          <a:p>
            <a:pPr marL="0" indent="0">
              <a:buNone/>
            </a:pPr>
            <a:endParaRPr lang="en-GB" baseline="-25000" dirty="0"/>
          </a:p>
          <a:p>
            <a:pPr marL="0" indent="0">
              <a:buNone/>
            </a:pPr>
            <a:endParaRPr lang="en-GB" baseline="-25000" dirty="0"/>
          </a:p>
          <a:p>
            <a:pPr marL="0" indent="0">
              <a:buNone/>
            </a:pPr>
            <a:endParaRPr lang="en-GB" baseline="-25000" dirty="0"/>
          </a:p>
          <a:p>
            <a:pPr marL="0" indent="0">
              <a:buNone/>
            </a:pPr>
            <a:endParaRPr lang="en-GB" baseline="-25000" dirty="0"/>
          </a:p>
        </p:txBody>
      </p:sp>
      <p:graphicFrame>
        <p:nvGraphicFramePr>
          <p:cNvPr id="4" name="Table 3"/>
          <p:cNvGraphicFramePr>
            <a:graphicFrameLocks noGrp="1"/>
          </p:cNvGraphicFramePr>
          <p:nvPr>
            <p:extLst>
              <p:ext uri="{D42A27DB-BD31-4B8C-83A1-F6EECF244321}">
                <p14:modId xmlns:p14="http://schemas.microsoft.com/office/powerpoint/2010/main" val="1870011043"/>
              </p:ext>
            </p:extLst>
          </p:nvPr>
        </p:nvGraphicFramePr>
        <p:xfrm>
          <a:off x="634624" y="2446550"/>
          <a:ext cx="6096000" cy="76200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139040">
                <a:tc>
                  <a:txBody>
                    <a:bodyPr/>
                    <a:lstStyle/>
                    <a:p>
                      <a:r>
                        <a:rPr lang="en-GB" dirty="0"/>
                        <a:t>eV</a:t>
                      </a:r>
                    </a:p>
                  </a:txBody>
                  <a:tcPr/>
                </a:tc>
                <a:tc>
                  <a:txBody>
                    <a:bodyPr/>
                    <a:lstStyle/>
                    <a:p>
                      <a:endParaRPr lang="en-GB" dirty="0"/>
                    </a:p>
                  </a:txBody>
                  <a:tcPr/>
                </a:tc>
                <a:tc>
                  <a:txBody>
                    <a:bodyPr/>
                    <a:lstStyle/>
                    <a:p>
                      <a:endParaRPr lang="en-GB" dirty="0"/>
                    </a:p>
                  </a:txBody>
                  <a:tcPr/>
                </a:tc>
                <a:tc>
                  <a:txBody>
                    <a:bodyPr/>
                    <a:lstStyle/>
                    <a:p>
                      <a:r>
                        <a:rPr lang="en-GB" dirty="0"/>
                        <a:t>NR</a:t>
                      </a:r>
                    </a:p>
                  </a:txBody>
                  <a:tcPr/>
                </a:tc>
                <a:tc>
                  <a:txBody>
                    <a:bodyPr/>
                    <a:lstStyle/>
                    <a:p>
                      <a:r>
                        <a:rPr lang="en-GB" dirty="0"/>
                        <a:t>R</a:t>
                      </a:r>
                    </a:p>
                  </a:txBody>
                  <a:tcPr/>
                </a:tc>
                <a:tc>
                  <a:txBody>
                    <a:bodyPr/>
                    <a:lstStyle/>
                    <a:p>
                      <a:r>
                        <a:rPr lang="en-GB" dirty="0"/>
                        <a:t>Exp.</a:t>
                      </a:r>
                    </a:p>
                  </a:txBody>
                  <a:tcPr/>
                </a:tc>
                <a:extLst>
                  <a:ext uri="{0D108BD9-81ED-4DB2-BD59-A6C34878D82A}">
                    <a16:rowId xmlns:a16="http://schemas.microsoft.com/office/drawing/2014/main" val="10000"/>
                  </a:ext>
                </a:extLst>
              </a:tr>
              <a:tr h="370840">
                <a:tc>
                  <a:txBody>
                    <a:bodyPr/>
                    <a:lstStyle/>
                    <a:p>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5</a:t>
                      </a:r>
                      <a:r>
                        <a:rPr lang="en-GB" sz="2000" i="1" dirty="0"/>
                        <a:t>d</a:t>
                      </a:r>
                      <a:r>
                        <a:rPr lang="en-GB" sz="2000" i="0" baseline="30000" dirty="0"/>
                        <a:t>9</a:t>
                      </a:r>
                      <a:r>
                        <a:rPr lang="en-GB" sz="2000" baseline="0" dirty="0"/>
                        <a:t>6</a:t>
                      </a:r>
                      <a:r>
                        <a:rPr lang="en-GB" sz="2000" i="1" baseline="0" dirty="0"/>
                        <a:t>s</a:t>
                      </a:r>
                      <a:r>
                        <a:rPr lang="en-GB" sz="2000" i="1" baseline="30000" dirty="0"/>
                        <a:t>2</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aseline="30000" dirty="0"/>
                        <a:t>2</a:t>
                      </a:r>
                      <a:r>
                        <a:rPr lang="en-GB" sz="2000" baseline="0" dirty="0"/>
                        <a:t>D</a:t>
                      </a:r>
                      <a:r>
                        <a:rPr lang="en-GB" sz="2000" baseline="-25000" dirty="0"/>
                        <a:t>5/2</a:t>
                      </a:r>
                      <a:endParaRPr lang="en-GB" sz="2000" baseline="30000" dirty="0"/>
                    </a:p>
                  </a:txBody>
                  <a:tcPr/>
                </a:tc>
                <a:tc>
                  <a:txBody>
                    <a:bodyPr/>
                    <a:lstStyle/>
                    <a:p>
                      <a:r>
                        <a:rPr lang="en-GB" sz="2000" dirty="0"/>
                        <a:t>5.30</a:t>
                      </a:r>
                    </a:p>
                  </a:txBody>
                  <a:tcPr/>
                </a:tc>
                <a:tc>
                  <a:txBody>
                    <a:bodyPr/>
                    <a:lstStyle/>
                    <a:p>
                      <a:r>
                        <a:rPr lang="en-GB" sz="2000" dirty="0"/>
                        <a:t>1.12</a:t>
                      </a:r>
                    </a:p>
                  </a:txBody>
                  <a:tcPr/>
                </a:tc>
                <a:tc>
                  <a:txBody>
                    <a:bodyPr/>
                    <a:lstStyle/>
                    <a:p>
                      <a:r>
                        <a:rPr lang="en-GB" sz="2000" dirty="0"/>
                        <a:t>1.14</a:t>
                      </a:r>
                    </a:p>
                  </a:txBody>
                  <a:tcPr/>
                </a:tc>
                <a:extLst>
                  <a:ext uri="{0D108BD9-81ED-4DB2-BD59-A6C34878D82A}">
                    <a16:rowId xmlns:a16="http://schemas.microsoft.com/office/drawing/2014/main" val="10003"/>
                  </a:ext>
                </a:extLst>
              </a:tr>
            </a:tbl>
          </a:graphicData>
        </a:graphic>
      </p:graphicFrame>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096" y="4396460"/>
            <a:ext cx="3806006" cy="113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1640" y="6309320"/>
            <a:ext cx="2948564" cy="369332"/>
          </a:xfrm>
          <a:prstGeom prst="rect">
            <a:avLst/>
          </a:prstGeom>
          <a:noFill/>
        </p:spPr>
        <p:txBody>
          <a:bodyPr wrap="none" rtlCol="0">
            <a:spAutoFit/>
          </a:bodyPr>
          <a:lstStyle/>
          <a:p>
            <a:r>
              <a:rPr lang="en-GB" dirty="0" err="1"/>
              <a:t>Eliav</a:t>
            </a:r>
            <a:r>
              <a:rPr lang="en-GB" dirty="0"/>
              <a:t> et al., PRL </a:t>
            </a:r>
            <a:r>
              <a:rPr lang="en-GB" b="1" dirty="0"/>
              <a:t>73</a:t>
            </a:r>
            <a:r>
              <a:rPr lang="en-GB" dirty="0"/>
              <a:t>, 3203 (1994)</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658855"/>
            <a:ext cx="3138661" cy="219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16416" y="5447870"/>
            <a:ext cx="338554" cy="369332"/>
          </a:xfrm>
          <a:prstGeom prst="rect">
            <a:avLst/>
          </a:prstGeom>
          <a:noFill/>
        </p:spPr>
        <p:txBody>
          <a:bodyPr wrap="none" rtlCol="0">
            <a:spAutoFit/>
          </a:bodyPr>
          <a:lstStyle/>
          <a:p>
            <a:r>
              <a:rPr lang="en-GB" i="1" dirty="0"/>
              <a:t>ns</a:t>
            </a:r>
          </a:p>
        </p:txBody>
      </p:sp>
      <p:sp>
        <p:nvSpPr>
          <p:cNvPr id="11" name="TextBox 10"/>
          <p:cNvSpPr txBox="1"/>
          <p:nvPr/>
        </p:nvSpPr>
        <p:spPr>
          <a:xfrm>
            <a:off x="8130262" y="6124654"/>
            <a:ext cx="590226" cy="369332"/>
          </a:xfrm>
          <a:prstGeom prst="rect">
            <a:avLst/>
          </a:prstGeom>
          <a:noFill/>
        </p:spPr>
        <p:txBody>
          <a:bodyPr wrap="none" rtlCol="0">
            <a:spAutoFit/>
          </a:bodyPr>
          <a:lstStyle/>
          <a:p>
            <a:r>
              <a:rPr lang="en-GB" i="1" dirty="0"/>
              <a:t>nd</a:t>
            </a:r>
            <a:r>
              <a:rPr lang="en-GB" i="1" baseline="-25000" dirty="0"/>
              <a:t>5/2</a:t>
            </a:r>
            <a:endParaRPr lang="en-GB" i="1" dirty="0"/>
          </a:p>
        </p:txBody>
      </p:sp>
      <p:pic>
        <p:nvPicPr>
          <p:cNvPr id="7" name="Picture 6">
            <a:extLst>
              <a:ext uri="{FF2B5EF4-FFF2-40B4-BE49-F238E27FC236}">
                <a16:creationId xmlns:a16="http://schemas.microsoft.com/office/drawing/2014/main" id="{FC5B9002-20E3-4C3B-9E42-DA6B51BDC620}"/>
              </a:ext>
            </a:extLst>
          </p:cNvPr>
          <p:cNvPicPr>
            <a:picLocks noChangeAspect="1"/>
          </p:cNvPicPr>
          <p:nvPr/>
        </p:nvPicPr>
        <p:blipFill>
          <a:blip r:embed="rId5"/>
          <a:stretch>
            <a:fillRect/>
          </a:stretch>
        </p:blipFill>
        <p:spPr>
          <a:xfrm>
            <a:off x="706386" y="1975280"/>
            <a:ext cx="5629513" cy="335269"/>
          </a:xfrm>
          <a:prstGeom prst="rect">
            <a:avLst/>
          </a:prstGeom>
        </p:spPr>
      </p:pic>
      <p:sp>
        <p:nvSpPr>
          <p:cNvPr id="8" name="Rectangle 7">
            <a:extLst>
              <a:ext uri="{FF2B5EF4-FFF2-40B4-BE49-F238E27FC236}">
                <a16:creationId xmlns:a16="http://schemas.microsoft.com/office/drawing/2014/main" id="{F93F5AEA-690D-408E-A97C-AE856D46131E}"/>
              </a:ext>
            </a:extLst>
          </p:cNvPr>
          <p:cNvSpPr/>
          <p:nvPr/>
        </p:nvSpPr>
        <p:spPr>
          <a:xfrm>
            <a:off x="310639" y="5789615"/>
            <a:ext cx="6236720" cy="369332"/>
          </a:xfrm>
          <a:prstGeom prst="rect">
            <a:avLst/>
          </a:prstGeom>
        </p:spPr>
        <p:txBody>
          <a:bodyPr wrap="square">
            <a:spAutoFit/>
          </a:bodyPr>
          <a:lstStyle/>
          <a:p>
            <a:r>
              <a:rPr lang="en-GB" sz="1600" dirty="0">
                <a:solidFill>
                  <a:srgbClr val="000000"/>
                </a:solidFill>
                <a:latin typeface="ffb"/>
              </a:rPr>
              <a:t>P.</a:t>
            </a:r>
            <a:r>
              <a:rPr lang="en-GB" sz="1600" dirty="0">
                <a:latin typeface="ffb"/>
              </a:rPr>
              <a:t> </a:t>
            </a:r>
            <a:r>
              <a:rPr lang="en-GB" sz="1600" dirty="0" err="1">
                <a:solidFill>
                  <a:srgbClr val="000000"/>
                </a:solidFill>
                <a:latin typeface="ffb"/>
              </a:rPr>
              <a:t>Pyykk</a:t>
            </a:r>
            <a:r>
              <a:rPr lang="en-GB" sz="1600" dirty="0">
                <a:solidFill>
                  <a:srgbClr val="000000"/>
                </a:solidFill>
                <a:latin typeface="ffb"/>
              </a:rPr>
              <a:t>,</a:t>
            </a:r>
            <a:r>
              <a:rPr lang="en-GB" sz="1600" dirty="0">
                <a:latin typeface="ffb"/>
              </a:rPr>
              <a:t> </a:t>
            </a:r>
            <a:r>
              <a:rPr lang="en-GB" sz="1600" dirty="0">
                <a:solidFill>
                  <a:srgbClr val="000000"/>
                </a:solidFill>
                <a:latin typeface="ffb"/>
              </a:rPr>
              <a:t>J.</a:t>
            </a:r>
            <a:r>
              <a:rPr lang="en-GB" sz="1600" dirty="0">
                <a:latin typeface="ffb"/>
              </a:rPr>
              <a:t> </a:t>
            </a:r>
            <a:r>
              <a:rPr lang="en-GB" sz="1600" dirty="0">
                <a:solidFill>
                  <a:srgbClr val="000000"/>
                </a:solidFill>
                <a:latin typeface="ffb"/>
              </a:rPr>
              <a:t>P.</a:t>
            </a:r>
            <a:r>
              <a:rPr lang="en-GB" sz="1600" dirty="0">
                <a:latin typeface="ffb"/>
              </a:rPr>
              <a:t> </a:t>
            </a:r>
            <a:r>
              <a:rPr lang="en-GB" sz="1600" dirty="0" err="1">
                <a:solidFill>
                  <a:srgbClr val="000000"/>
                </a:solidFill>
                <a:latin typeface="ffb"/>
              </a:rPr>
              <a:t>Desclaux</a:t>
            </a:r>
            <a:r>
              <a:rPr lang="en-GB" sz="1600" dirty="0">
                <a:solidFill>
                  <a:srgbClr val="000000"/>
                </a:solidFill>
                <a:latin typeface="ffb"/>
              </a:rPr>
              <a:t>,</a:t>
            </a:r>
            <a:r>
              <a:rPr lang="en-GB" sz="1600" dirty="0">
                <a:latin typeface="ffb"/>
              </a:rPr>
              <a:t> </a:t>
            </a:r>
            <a:r>
              <a:rPr lang="en-GB" sz="1600" dirty="0">
                <a:solidFill>
                  <a:srgbClr val="000000"/>
                </a:solidFill>
                <a:latin typeface="ff3"/>
              </a:rPr>
              <a:t>Acc. Chem. Res. </a:t>
            </a:r>
            <a:r>
              <a:rPr lang="en-GB" sz="1600" dirty="0">
                <a:solidFill>
                  <a:srgbClr val="000000"/>
                </a:solidFill>
                <a:latin typeface="ff2"/>
              </a:rPr>
              <a:t>1979</a:t>
            </a:r>
            <a:r>
              <a:rPr lang="en-GB" sz="1600" dirty="0">
                <a:solidFill>
                  <a:srgbClr val="000000"/>
                </a:solidFill>
                <a:latin typeface="ffb"/>
              </a:rPr>
              <a:t>, </a:t>
            </a:r>
            <a:r>
              <a:rPr lang="en-GB" sz="1600" dirty="0">
                <a:solidFill>
                  <a:srgbClr val="000000"/>
                </a:solidFill>
                <a:latin typeface="ff3"/>
              </a:rPr>
              <a:t>12</a:t>
            </a:r>
            <a:r>
              <a:rPr lang="en-GB" sz="1600" dirty="0">
                <a:solidFill>
                  <a:srgbClr val="000000"/>
                </a:solidFill>
                <a:latin typeface="ffb"/>
              </a:rPr>
              <a:t>, 276 – 281</a:t>
            </a:r>
            <a:r>
              <a:rPr lang="en-GB" dirty="0">
                <a:solidFill>
                  <a:srgbClr val="000000"/>
                </a:solidFill>
                <a:latin typeface="ffb"/>
              </a:rPr>
              <a:t>.</a:t>
            </a:r>
            <a:endParaRPr lang="en-GB" dirty="0"/>
          </a:p>
        </p:txBody>
      </p:sp>
      <p:sp>
        <p:nvSpPr>
          <p:cNvPr id="13" name="Rectangle 12">
            <a:extLst>
              <a:ext uri="{FF2B5EF4-FFF2-40B4-BE49-F238E27FC236}">
                <a16:creationId xmlns:a16="http://schemas.microsoft.com/office/drawing/2014/main" id="{F9C5A116-F6CB-485D-9DC9-5A55F624DA90}"/>
              </a:ext>
            </a:extLst>
          </p:cNvPr>
          <p:cNvSpPr/>
          <p:nvPr/>
        </p:nvSpPr>
        <p:spPr>
          <a:xfrm>
            <a:off x="7131641" y="1236693"/>
            <a:ext cx="288032" cy="107385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757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Relativity</a:t>
            </a:r>
          </a:p>
        </p:txBody>
      </p:sp>
      <p:sp>
        <p:nvSpPr>
          <p:cNvPr id="3" name="Content Placeholder 2"/>
          <p:cNvSpPr>
            <a:spLocks noGrp="1"/>
          </p:cNvSpPr>
          <p:nvPr>
            <p:ph sz="quarter" idx="1"/>
          </p:nvPr>
        </p:nvSpPr>
        <p:spPr/>
        <p:txBody>
          <a:bodyPr>
            <a:normAutofit/>
          </a:bodyPr>
          <a:lstStyle/>
          <a:p>
            <a:pPr marL="0" indent="0">
              <a:buNone/>
            </a:pPr>
            <a:r>
              <a:rPr lang="en-GB" dirty="0"/>
              <a:t>Ionization potentials of group 1 elements: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aseline="30000" dirty="0"/>
              <a:t> </a:t>
            </a:r>
            <a:endParaRPr lang="en-GB" baseline="-25000" dirty="0"/>
          </a:p>
          <a:p>
            <a:pPr marL="0" indent="0">
              <a:buNone/>
            </a:pPr>
            <a:endParaRPr lang="en-GB" baseline="-25000" dirty="0"/>
          </a:p>
          <a:p>
            <a:pPr marL="0" indent="0">
              <a:buNone/>
            </a:pPr>
            <a:endParaRPr lang="en-GB" baseline="-25000" dirty="0"/>
          </a:p>
          <a:p>
            <a:pPr marL="0" indent="0">
              <a:buNone/>
            </a:pPr>
            <a:endParaRPr lang="en-GB" baseline="-25000" dirty="0"/>
          </a:p>
        </p:txBody>
      </p:sp>
      <p:sp>
        <p:nvSpPr>
          <p:cNvPr id="5" name="TextBox 4"/>
          <p:cNvSpPr txBox="1"/>
          <p:nvPr/>
        </p:nvSpPr>
        <p:spPr>
          <a:xfrm>
            <a:off x="1331640" y="6372036"/>
            <a:ext cx="3102131" cy="369332"/>
          </a:xfrm>
          <a:prstGeom prst="rect">
            <a:avLst/>
          </a:prstGeom>
          <a:noFill/>
        </p:spPr>
        <p:txBody>
          <a:bodyPr wrap="none" rtlCol="0">
            <a:spAutoFit/>
          </a:bodyPr>
          <a:lstStyle/>
          <a:p>
            <a:r>
              <a:rPr lang="en-GB" dirty="0"/>
              <a:t>J. M De Wit, Bachelor Thesis, 2016</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00" y="2195572"/>
            <a:ext cx="5194103" cy="360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703" y="1691516"/>
            <a:ext cx="2162312" cy="376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76256" y="3987698"/>
            <a:ext cx="360040" cy="215444"/>
          </a:xfrm>
          <a:prstGeom prst="rect">
            <a:avLst/>
          </a:prstGeom>
          <a:solidFill>
            <a:schemeClr val="bg1"/>
          </a:solidFill>
          <a:ln w="34925">
            <a:solidFill>
              <a:schemeClr val="bg2">
                <a:lumMod val="10000"/>
              </a:schemeClr>
            </a:solidFill>
          </a:ln>
        </p:spPr>
        <p:txBody>
          <a:bodyPr wrap="square" rtlCol="0">
            <a:spAutoFit/>
          </a:bodyPr>
          <a:lstStyle/>
          <a:p>
            <a:r>
              <a:rPr lang="en-GB" sz="800" b="1" dirty="0"/>
              <a:t>119</a:t>
            </a:r>
          </a:p>
        </p:txBody>
      </p:sp>
      <p:sp>
        <p:nvSpPr>
          <p:cNvPr id="7" name="Rectangle 6"/>
          <p:cNvSpPr/>
          <p:nvPr/>
        </p:nvSpPr>
        <p:spPr>
          <a:xfrm>
            <a:off x="6876256" y="2204864"/>
            <a:ext cx="288032" cy="19982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841651" y="3140968"/>
            <a:ext cx="447558" cy="461665"/>
          </a:xfrm>
          <a:prstGeom prst="rect">
            <a:avLst/>
          </a:prstGeom>
          <a:noFill/>
        </p:spPr>
        <p:txBody>
          <a:bodyPr wrap="none" rtlCol="0">
            <a:spAutoFit/>
          </a:bodyPr>
          <a:lstStyle/>
          <a:p>
            <a:r>
              <a:rPr lang="en-GB" sz="2400" b="1" i="1" dirty="0"/>
              <a:t>ns</a:t>
            </a:r>
          </a:p>
        </p:txBody>
      </p:sp>
      <p:sp>
        <p:nvSpPr>
          <p:cNvPr id="10" name="Rectangle 9">
            <a:extLst>
              <a:ext uri="{FF2B5EF4-FFF2-40B4-BE49-F238E27FC236}">
                <a16:creationId xmlns:a16="http://schemas.microsoft.com/office/drawing/2014/main" id="{5CCDF154-52E0-4154-A651-24923C583BBA}"/>
              </a:ext>
            </a:extLst>
          </p:cNvPr>
          <p:cNvSpPr/>
          <p:nvPr/>
        </p:nvSpPr>
        <p:spPr>
          <a:xfrm>
            <a:off x="6867387" y="2195572"/>
            <a:ext cx="288032" cy="199827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8087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Relativity</a:t>
            </a:r>
          </a:p>
        </p:txBody>
      </p:sp>
      <p:sp>
        <p:nvSpPr>
          <p:cNvPr id="3" name="Content Placeholder 2"/>
          <p:cNvSpPr>
            <a:spLocks noGrp="1"/>
          </p:cNvSpPr>
          <p:nvPr>
            <p:ph sz="quarter" idx="1"/>
          </p:nvPr>
        </p:nvSpPr>
        <p:spPr/>
        <p:txBody>
          <a:bodyPr>
            <a:normAutofit/>
          </a:bodyPr>
          <a:lstStyle/>
          <a:p>
            <a:pPr marL="0" indent="0">
              <a:buNone/>
            </a:pPr>
            <a:r>
              <a:rPr lang="en-GB" dirty="0"/>
              <a:t>Mercury is liquid due to relativity</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aseline="30000" dirty="0"/>
              <a:t> </a:t>
            </a:r>
            <a:endParaRPr lang="en-GB" baseline="-25000" dirty="0"/>
          </a:p>
          <a:p>
            <a:pPr marL="0" indent="0">
              <a:buNone/>
            </a:pPr>
            <a:endParaRPr lang="en-GB" baseline="-25000" dirty="0"/>
          </a:p>
          <a:p>
            <a:pPr marL="0" indent="0">
              <a:buNone/>
            </a:pPr>
            <a:endParaRPr lang="en-GB" baseline="-25000" dirty="0"/>
          </a:p>
          <a:p>
            <a:pPr marL="0" indent="0">
              <a:buNone/>
            </a:pPr>
            <a:endParaRPr lang="en-GB" baseline="-25000" dirty="0"/>
          </a:p>
        </p:txBody>
      </p:sp>
      <p:pic>
        <p:nvPicPr>
          <p:cNvPr id="11" name="Picture 10">
            <a:extLst>
              <a:ext uri="{FF2B5EF4-FFF2-40B4-BE49-F238E27FC236}">
                <a16:creationId xmlns:a16="http://schemas.microsoft.com/office/drawing/2014/main" id="{70B9BC3C-1597-4715-A22F-EBB53BF8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358" y="1974760"/>
            <a:ext cx="1526248" cy="1526248"/>
          </a:xfrm>
          <a:prstGeom prst="rect">
            <a:avLst/>
          </a:prstGeom>
        </p:spPr>
      </p:pic>
      <p:pic>
        <p:nvPicPr>
          <p:cNvPr id="12" name="Picture 2">
            <a:extLst>
              <a:ext uri="{FF2B5EF4-FFF2-40B4-BE49-F238E27FC236}">
                <a16:creationId xmlns:a16="http://schemas.microsoft.com/office/drawing/2014/main" id="{257D26D7-FC6E-4D87-971F-2707246C88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643" y="1954291"/>
            <a:ext cx="2542510" cy="189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D280332B-86E4-4E59-A86B-8CF5D39343F6}"/>
              </a:ext>
            </a:extLst>
          </p:cNvPr>
          <p:cNvPicPr>
            <a:picLocks noChangeAspect="1"/>
          </p:cNvPicPr>
          <p:nvPr/>
        </p:nvPicPr>
        <p:blipFill>
          <a:blip r:embed="rId4"/>
          <a:stretch>
            <a:fillRect/>
          </a:stretch>
        </p:blipFill>
        <p:spPr>
          <a:xfrm>
            <a:off x="914400" y="4126703"/>
            <a:ext cx="5715495" cy="457240"/>
          </a:xfrm>
          <a:prstGeom prst="rect">
            <a:avLst/>
          </a:prstGeom>
        </p:spPr>
      </p:pic>
    </p:spTree>
    <p:extLst>
      <p:ext uri="{BB962C8B-B14F-4D97-AF65-F5344CB8AC3E}">
        <p14:creationId xmlns:p14="http://schemas.microsoft.com/office/powerpoint/2010/main" val="3303799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Relativity</a:t>
            </a:r>
          </a:p>
        </p:txBody>
      </p:sp>
      <p:sp>
        <p:nvSpPr>
          <p:cNvPr id="3" name="Content Placeholder 2"/>
          <p:cNvSpPr>
            <a:spLocks noGrp="1"/>
          </p:cNvSpPr>
          <p:nvPr>
            <p:ph sz="quarter" idx="1"/>
          </p:nvPr>
        </p:nvSpPr>
        <p:spPr/>
        <p:txBody>
          <a:bodyPr>
            <a:normAutofit/>
          </a:bodyPr>
          <a:lstStyle/>
          <a:p>
            <a:pPr marL="0" indent="0">
              <a:buNone/>
            </a:pPr>
            <a:r>
              <a:rPr lang="en-GB" dirty="0"/>
              <a:t>Lead-acid batteries work because of relativity</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aseline="30000" dirty="0"/>
              <a:t> </a:t>
            </a:r>
            <a:endParaRPr lang="en-GB" baseline="-25000" dirty="0"/>
          </a:p>
          <a:p>
            <a:pPr marL="0" indent="0">
              <a:buNone/>
            </a:pPr>
            <a:endParaRPr lang="en-GB" baseline="-25000" dirty="0"/>
          </a:p>
          <a:p>
            <a:pPr marL="0" indent="0">
              <a:buNone/>
            </a:pPr>
            <a:endParaRPr lang="en-GB" baseline="-25000" dirty="0"/>
          </a:p>
          <a:p>
            <a:pPr marL="0" indent="0">
              <a:buNone/>
            </a:pPr>
            <a:endParaRPr lang="en-GB" baseline="-25000" dirty="0"/>
          </a:p>
        </p:txBody>
      </p:sp>
      <p:pic>
        <p:nvPicPr>
          <p:cNvPr id="4" name="Picture 3">
            <a:extLst>
              <a:ext uri="{FF2B5EF4-FFF2-40B4-BE49-F238E27FC236}">
                <a16:creationId xmlns:a16="http://schemas.microsoft.com/office/drawing/2014/main" id="{29593629-BF3B-4844-95DF-899ACEA95329}"/>
              </a:ext>
            </a:extLst>
          </p:cNvPr>
          <p:cNvPicPr>
            <a:picLocks noChangeAspect="1"/>
          </p:cNvPicPr>
          <p:nvPr/>
        </p:nvPicPr>
        <p:blipFill>
          <a:blip r:embed="rId2"/>
          <a:stretch>
            <a:fillRect/>
          </a:stretch>
        </p:blipFill>
        <p:spPr>
          <a:xfrm>
            <a:off x="650996" y="1861604"/>
            <a:ext cx="3467400" cy="2126164"/>
          </a:xfrm>
          <a:prstGeom prst="rect">
            <a:avLst/>
          </a:prstGeom>
        </p:spPr>
      </p:pic>
      <p:pic>
        <p:nvPicPr>
          <p:cNvPr id="5" name="Picture 4">
            <a:extLst>
              <a:ext uri="{FF2B5EF4-FFF2-40B4-BE49-F238E27FC236}">
                <a16:creationId xmlns:a16="http://schemas.microsoft.com/office/drawing/2014/main" id="{BCF38F1A-FAF3-42AD-9E8F-AAA78A3F68A8}"/>
              </a:ext>
            </a:extLst>
          </p:cNvPr>
          <p:cNvPicPr>
            <a:picLocks noChangeAspect="1"/>
          </p:cNvPicPr>
          <p:nvPr/>
        </p:nvPicPr>
        <p:blipFill>
          <a:blip r:embed="rId3"/>
          <a:stretch>
            <a:fillRect/>
          </a:stretch>
        </p:blipFill>
        <p:spPr>
          <a:xfrm>
            <a:off x="650996" y="4344597"/>
            <a:ext cx="6325148" cy="1318374"/>
          </a:xfrm>
          <a:prstGeom prst="rect">
            <a:avLst/>
          </a:prstGeom>
        </p:spPr>
      </p:pic>
    </p:spTree>
    <p:extLst>
      <p:ext uri="{BB962C8B-B14F-4D97-AF65-F5344CB8AC3E}">
        <p14:creationId xmlns:p14="http://schemas.microsoft.com/office/powerpoint/2010/main" val="256158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5BB2C-F62D-4036-B5CB-5A218807A221}"/>
              </a:ext>
            </a:extLst>
          </p:cNvPr>
          <p:cNvSpPr>
            <a:spLocks noGrp="1"/>
          </p:cNvSpPr>
          <p:nvPr>
            <p:ph sz="quarter" idx="1"/>
          </p:nvPr>
        </p:nvSpPr>
        <p:spPr>
          <a:xfrm>
            <a:off x="914400" y="1844824"/>
            <a:ext cx="7772400" cy="4174976"/>
          </a:xfrm>
        </p:spPr>
        <p:txBody>
          <a:bodyPr/>
          <a:lstStyle/>
          <a:p>
            <a:r>
              <a:rPr lang="en-US" dirty="0"/>
              <a:t>Crucial for describing 	</a:t>
            </a:r>
          </a:p>
          <a:p>
            <a:pPr lvl="1"/>
            <a:r>
              <a:rPr lang="en-US" dirty="0"/>
              <a:t>heavy elements</a:t>
            </a:r>
          </a:p>
          <a:p>
            <a:pPr lvl="1"/>
            <a:endParaRPr lang="en-US" dirty="0"/>
          </a:p>
          <a:p>
            <a:endParaRPr lang="en-GB" dirty="0"/>
          </a:p>
        </p:txBody>
      </p:sp>
      <p:sp>
        <p:nvSpPr>
          <p:cNvPr id="4" name="Title 1">
            <a:extLst>
              <a:ext uri="{FF2B5EF4-FFF2-40B4-BE49-F238E27FC236}">
                <a16:creationId xmlns:a16="http://schemas.microsoft.com/office/drawing/2014/main" id="{D6E34FA0-739B-4E9B-ACD3-D8C9C7A511BC}"/>
              </a:ext>
            </a:extLst>
          </p:cNvPr>
          <p:cNvSpPr>
            <a:spLocks noGrp="1"/>
          </p:cNvSpPr>
          <p:nvPr>
            <p:ph type="title"/>
          </p:nvPr>
        </p:nvSpPr>
        <p:spPr>
          <a:xfrm>
            <a:off x="914400" y="274638"/>
            <a:ext cx="7772400" cy="1143000"/>
          </a:xfrm>
        </p:spPr>
        <p:txBody>
          <a:bodyPr/>
          <a:lstStyle/>
          <a:p>
            <a:r>
              <a:rPr lang="en-GB" dirty="0"/>
              <a:t>Relativity</a:t>
            </a:r>
          </a:p>
        </p:txBody>
      </p:sp>
    </p:spTree>
    <p:extLst>
      <p:ext uri="{BB962C8B-B14F-4D97-AF65-F5344CB8AC3E}">
        <p14:creationId xmlns:p14="http://schemas.microsoft.com/office/powerpoint/2010/main" val="991663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5BB2C-F62D-4036-B5CB-5A218807A221}"/>
              </a:ext>
            </a:extLst>
          </p:cNvPr>
          <p:cNvSpPr>
            <a:spLocks noGrp="1"/>
          </p:cNvSpPr>
          <p:nvPr>
            <p:ph sz="quarter" idx="1"/>
          </p:nvPr>
        </p:nvSpPr>
        <p:spPr>
          <a:xfrm>
            <a:off x="914400" y="1844824"/>
            <a:ext cx="7772400" cy="4174976"/>
          </a:xfrm>
        </p:spPr>
        <p:txBody>
          <a:bodyPr/>
          <a:lstStyle/>
          <a:p>
            <a:r>
              <a:rPr lang="en-US" dirty="0"/>
              <a:t>Crucial for describing 	</a:t>
            </a:r>
          </a:p>
          <a:p>
            <a:pPr lvl="1"/>
            <a:r>
              <a:rPr lang="en-US" dirty="0"/>
              <a:t>heavy elements</a:t>
            </a:r>
          </a:p>
          <a:p>
            <a:pPr lvl="1"/>
            <a:r>
              <a:rPr lang="en-US" dirty="0"/>
              <a:t>highly-charged ions</a:t>
            </a:r>
          </a:p>
          <a:p>
            <a:pPr marL="320040" lvl="1" indent="0">
              <a:buNone/>
            </a:pPr>
            <a:endParaRPr lang="en-US" dirty="0"/>
          </a:p>
          <a:p>
            <a:pPr lvl="1"/>
            <a:endParaRPr lang="en-US" dirty="0"/>
          </a:p>
          <a:p>
            <a:endParaRPr lang="en-GB" dirty="0"/>
          </a:p>
        </p:txBody>
      </p:sp>
      <p:sp>
        <p:nvSpPr>
          <p:cNvPr id="4" name="Title 1">
            <a:extLst>
              <a:ext uri="{FF2B5EF4-FFF2-40B4-BE49-F238E27FC236}">
                <a16:creationId xmlns:a16="http://schemas.microsoft.com/office/drawing/2014/main" id="{D6E34FA0-739B-4E9B-ACD3-D8C9C7A511BC}"/>
              </a:ext>
            </a:extLst>
          </p:cNvPr>
          <p:cNvSpPr>
            <a:spLocks noGrp="1"/>
          </p:cNvSpPr>
          <p:nvPr>
            <p:ph type="title"/>
          </p:nvPr>
        </p:nvSpPr>
        <p:spPr>
          <a:xfrm>
            <a:off x="914400" y="274638"/>
            <a:ext cx="7772400" cy="1143000"/>
          </a:xfrm>
        </p:spPr>
        <p:txBody>
          <a:bodyPr/>
          <a:lstStyle/>
          <a:p>
            <a:r>
              <a:rPr lang="en-GB" dirty="0"/>
              <a:t>Relativity</a:t>
            </a:r>
          </a:p>
        </p:txBody>
      </p:sp>
    </p:spTree>
    <p:extLst>
      <p:ext uri="{BB962C8B-B14F-4D97-AF65-F5344CB8AC3E}">
        <p14:creationId xmlns:p14="http://schemas.microsoft.com/office/powerpoint/2010/main" val="1976625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5BB2C-F62D-4036-B5CB-5A218807A221}"/>
              </a:ext>
            </a:extLst>
          </p:cNvPr>
          <p:cNvSpPr>
            <a:spLocks noGrp="1"/>
          </p:cNvSpPr>
          <p:nvPr>
            <p:ph sz="quarter" idx="1"/>
          </p:nvPr>
        </p:nvSpPr>
        <p:spPr>
          <a:xfrm>
            <a:off x="914400" y="1844824"/>
            <a:ext cx="7772400" cy="4174976"/>
          </a:xfrm>
        </p:spPr>
        <p:txBody>
          <a:bodyPr/>
          <a:lstStyle/>
          <a:p>
            <a:r>
              <a:rPr lang="en-US" dirty="0"/>
              <a:t>Crucial for describing 	</a:t>
            </a:r>
          </a:p>
          <a:p>
            <a:pPr lvl="1"/>
            <a:r>
              <a:rPr lang="en-US" dirty="0"/>
              <a:t>heavy elements</a:t>
            </a:r>
          </a:p>
          <a:p>
            <a:pPr lvl="1"/>
            <a:r>
              <a:rPr lang="en-US" dirty="0"/>
              <a:t>highly-charged ions</a:t>
            </a:r>
          </a:p>
          <a:p>
            <a:pPr lvl="1"/>
            <a:r>
              <a:rPr lang="en-US" dirty="0"/>
              <a:t>properties dominated by nuclear region (e.g. HFS parameters)</a:t>
            </a:r>
          </a:p>
          <a:p>
            <a:pPr marL="320040" lvl="1" indent="0">
              <a:buNone/>
            </a:pPr>
            <a:endParaRPr lang="en-US" dirty="0"/>
          </a:p>
          <a:p>
            <a:pPr lvl="1"/>
            <a:endParaRPr lang="en-US" dirty="0"/>
          </a:p>
          <a:p>
            <a:endParaRPr lang="en-GB" dirty="0"/>
          </a:p>
        </p:txBody>
      </p:sp>
      <p:sp>
        <p:nvSpPr>
          <p:cNvPr id="4" name="Title 1">
            <a:extLst>
              <a:ext uri="{FF2B5EF4-FFF2-40B4-BE49-F238E27FC236}">
                <a16:creationId xmlns:a16="http://schemas.microsoft.com/office/drawing/2014/main" id="{D6E34FA0-739B-4E9B-ACD3-D8C9C7A511BC}"/>
              </a:ext>
            </a:extLst>
          </p:cNvPr>
          <p:cNvSpPr>
            <a:spLocks noGrp="1"/>
          </p:cNvSpPr>
          <p:nvPr>
            <p:ph type="title"/>
          </p:nvPr>
        </p:nvSpPr>
        <p:spPr>
          <a:xfrm>
            <a:off x="914400" y="274638"/>
            <a:ext cx="7772400" cy="1143000"/>
          </a:xfrm>
        </p:spPr>
        <p:txBody>
          <a:bodyPr/>
          <a:lstStyle/>
          <a:p>
            <a:r>
              <a:rPr lang="en-GB" dirty="0"/>
              <a:t>Relativity</a:t>
            </a:r>
          </a:p>
        </p:txBody>
      </p:sp>
    </p:spTree>
    <p:extLst>
      <p:ext uri="{BB962C8B-B14F-4D97-AF65-F5344CB8AC3E}">
        <p14:creationId xmlns:p14="http://schemas.microsoft.com/office/powerpoint/2010/main" val="2024726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framework</a:t>
            </a:r>
          </a:p>
        </p:txBody>
      </p:sp>
      <p:sp>
        <p:nvSpPr>
          <p:cNvPr id="3" name="Content Placeholder 2"/>
          <p:cNvSpPr>
            <a:spLocks noGrp="1"/>
          </p:cNvSpPr>
          <p:nvPr>
            <p:ph sz="quarter" idx="1"/>
          </p:nvPr>
        </p:nvSpPr>
        <p:spPr/>
        <p:txBody>
          <a:bodyPr>
            <a:normAutofit/>
          </a:bodyPr>
          <a:lstStyle/>
          <a:p>
            <a:pPr algn="just"/>
            <a:r>
              <a:rPr lang="en-NZ" dirty="0">
                <a:cs typeface="Times New Roman" pitchFamily="18" charset="0"/>
              </a:rPr>
              <a:t>4-c Dirac-Coulomb-Hamiltonian:</a:t>
            </a:r>
          </a:p>
          <a:p>
            <a:pPr algn="just"/>
            <a:endParaRPr lang="en-NZ" dirty="0">
              <a:cs typeface="Times New Roman" pitchFamily="18" charset="0"/>
            </a:endParaRPr>
          </a:p>
          <a:p>
            <a:pPr algn="just"/>
            <a:endParaRPr lang="en-NZ" dirty="0">
              <a:cs typeface="Times New Roman" pitchFamily="18" charset="0"/>
            </a:endParaRPr>
          </a:p>
          <a:p>
            <a:pPr marL="114300" indent="0" algn="just">
              <a:buNone/>
            </a:pPr>
            <a:endParaRPr lang="en-NZ" dirty="0">
              <a:cs typeface="Times New Roman" pitchFamily="18" charset="0"/>
            </a:endParaRPr>
          </a:p>
          <a:p>
            <a:pPr algn="just"/>
            <a:r>
              <a:rPr lang="el-GR" b="1" i="1" dirty="0">
                <a:cs typeface="Times New Roman" panose="02020603050405020304" pitchFamily="18" charset="0"/>
              </a:rPr>
              <a:t>α</a:t>
            </a:r>
            <a:r>
              <a:rPr lang="en-NZ" b="1" i="1" baseline="-25000" dirty="0" err="1">
                <a:cs typeface="Times New Roman" panose="02020603050405020304" pitchFamily="18" charset="0"/>
              </a:rPr>
              <a:t>i</a:t>
            </a:r>
            <a:r>
              <a:rPr lang="en-NZ" b="1" i="1" dirty="0">
                <a:cs typeface="Times New Roman" panose="02020603050405020304" pitchFamily="18" charset="0"/>
              </a:rPr>
              <a:t>, </a:t>
            </a:r>
            <a:r>
              <a:rPr lang="el-GR" i="1" dirty="0">
                <a:cs typeface="Times New Roman" panose="02020603050405020304" pitchFamily="18" charset="0"/>
              </a:rPr>
              <a:t>β</a:t>
            </a:r>
            <a:r>
              <a:rPr lang="en-NZ" b="1" i="1" baseline="-25000" dirty="0">
                <a:cs typeface="Times New Roman" panose="02020603050405020304" pitchFamily="18" charset="0"/>
              </a:rPr>
              <a:t> </a:t>
            </a:r>
            <a:r>
              <a:rPr lang="en-NZ" dirty="0">
                <a:cs typeface="Times New Roman" pitchFamily="18" charset="0"/>
              </a:rPr>
              <a:t>- four dimensional Dirac matrices</a:t>
            </a:r>
          </a:p>
          <a:p>
            <a:pPr marL="109728" indent="0">
              <a:buNone/>
            </a:pPr>
            <a:endParaRPr lang="en-NZ" sz="3200" dirty="0">
              <a:cs typeface="Times New Roman" pitchFamily="18" charset="0"/>
            </a:endParaRPr>
          </a:p>
          <a:p>
            <a:endParaRPr lang="en-GB" dirty="0"/>
          </a:p>
        </p:txBody>
      </p:sp>
      <p:pic>
        <p:nvPicPr>
          <p:cNvPr id="6" name="Picture 5">
            <a:extLst>
              <a:ext uri="{FF2B5EF4-FFF2-40B4-BE49-F238E27FC236}">
                <a16:creationId xmlns:a16="http://schemas.microsoft.com/office/drawing/2014/main" id="{F8C0B94B-B4BF-4633-8D4C-7DD5102E86F1}"/>
              </a:ext>
            </a:extLst>
          </p:cNvPr>
          <p:cNvPicPr>
            <a:picLocks noChangeAspect="1"/>
          </p:cNvPicPr>
          <p:nvPr/>
        </p:nvPicPr>
        <p:blipFill>
          <a:blip r:embed="rId2"/>
          <a:stretch>
            <a:fillRect/>
          </a:stretch>
        </p:blipFill>
        <p:spPr>
          <a:xfrm>
            <a:off x="1428306" y="1882478"/>
            <a:ext cx="3168352" cy="751309"/>
          </a:xfrm>
          <a:prstGeom prst="rect">
            <a:avLst/>
          </a:prstGeom>
        </p:spPr>
      </p:pic>
      <p:pic>
        <p:nvPicPr>
          <p:cNvPr id="7" name="Picture 6">
            <a:extLst>
              <a:ext uri="{FF2B5EF4-FFF2-40B4-BE49-F238E27FC236}">
                <a16:creationId xmlns:a16="http://schemas.microsoft.com/office/drawing/2014/main" id="{621EEFB5-752C-45EA-B937-8786C936663D}"/>
              </a:ext>
            </a:extLst>
          </p:cNvPr>
          <p:cNvPicPr>
            <a:picLocks noChangeAspect="1"/>
          </p:cNvPicPr>
          <p:nvPr/>
        </p:nvPicPr>
        <p:blipFill>
          <a:blip r:embed="rId3"/>
          <a:stretch>
            <a:fillRect/>
          </a:stretch>
        </p:blipFill>
        <p:spPr>
          <a:xfrm>
            <a:off x="1428306" y="2687373"/>
            <a:ext cx="3493232" cy="579189"/>
          </a:xfrm>
          <a:prstGeom prst="rect">
            <a:avLst/>
          </a:prstGeom>
        </p:spPr>
      </p:pic>
      <p:pic>
        <p:nvPicPr>
          <p:cNvPr id="8" name="Picture 7">
            <a:extLst>
              <a:ext uri="{FF2B5EF4-FFF2-40B4-BE49-F238E27FC236}">
                <a16:creationId xmlns:a16="http://schemas.microsoft.com/office/drawing/2014/main" id="{F5F336D3-85EE-4DB8-B656-3BBCCE5B5F72}"/>
              </a:ext>
            </a:extLst>
          </p:cNvPr>
          <p:cNvPicPr>
            <a:picLocks noChangeAspect="1"/>
          </p:cNvPicPr>
          <p:nvPr/>
        </p:nvPicPr>
        <p:blipFill>
          <a:blip r:embed="rId4"/>
          <a:stretch>
            <a:fillRect/>
          </a:stretch>
        </p:blipFill>
        <p:spPr>
          <a:xfrm>
            <a:off x="696144" y="5624277"/>
            <a:ext cx="4104456" cy="564921"/>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58628FB5-5A47-48B4-A07D-B639DA2F44EC}"/>
                  </a:ext>
                </a:extLst>
              </p14:cNvPr>
              <p14:cNvContentPartPr/>
              <p14:nvPr/>
            </p14:nvContentPartPr>
            <p14:xfrm>
              <a:off x="4005671" y="6026075"/>
              <a:ext cx="678960" cy="277920"/>
            </p14:xfrm>
          </p:contentPart>
        </mc:Choice>
        <mc:Fallback xmlns="">
          <p:pic>
            <p:nvPicPr>
              <p:cNvPr id="9" name="Ink 8">
                <a:extLst>
                  <a:ext uri="{FF2B5EF4-FFF2-40B4-BE49-F238E27FC236}">
                    <a16:creationId xmlns:a16="http://schemas.microsoft.com/office/drawing/2014/main" id="{58628FB5-5A47-48B4-A07D-B639DA2F44EC}"/>
                  </a:ext>
                </a:extLst>
              </p:cNvPr>
              <p:cNvPicPr/>
              <p:nvPr/>
            </p:nvPicPr>
            <p:blipFill>
              <a:blip r:embed="rId6"/>
              <a:stretch>
                <a:fillRect/>
              </a:stretch>
            </p:blipFill>
            <p:spPr>
              <a:xfrm>
                <a:off x="3988031" y="6008435"/>
                <a:ext cx="714600" cy="313560"/>
              </a:xfrm>
              <a:prstGeom prst="rect">
                <a:avLst/>
              </a:prstGeom>
            </p:spPr>
          </p:pic>
        </mc:Fallback>
      </mc:AlternateContent>
      <p:pic>
        <p:nvPicPr>
          <p:cNvPr id="10" name="Picture 9">
            <a:extLst>
              <a:ext uri="{FF2B5EF4-FFF2-40B4-BE49-F238E27FC236}">
                <a16:creationId xmlns:a16="http://schemas.microsoft.com/office/drawing/2014/main" id="{DA6AD814-4E39-4956-B7FA-E7FD3BFA2CBD}"/>
              </a:ext>
            </a:extLst>
          </p:cNvPr>
          <p:cNvPicPr>
            <a:picLocks noChangeAspect="1"/>
          </p:cNvPicPr>
          <p:nvPr/>
        </p:nvPicPr>
        <p:blipFill>
          <a:blip r:embed="rId7"/>
          <a:stretch>
            <a:fillRect/>
          </a:stretch>
        </p:blipFill>
        <p:spPr>
          <a:xfrm>
            <a:off x="688932" y="6165035"/>
            <a:ext cx="3324622" cy="557938"/>
          </a:xfrm>
          <a:prstGeom prst="rect">
            <a:avLst/>
          </a:prstGeom>
        </p:spPr>
      </p:pic>
      <p:pic>
        <p:nvPicPr>
          <p:cNvPr id="11" name="Picture 10">
            <a:extLst>
              <a:ext uri="{FF2B5EF4-FFF2-40B4-BE49-F238E27FC236}">
                <a16:creationId xmlns:a16="http://schemas.microsoft.com/office/drawing/2014/main" id="{8972E0D5-EAC4-4A1D-A2DF-32EF237D00A4}"/>
              </a:ext>
            </a:extLst>
          </p:cNvPr>
          <p:cNvPicPr>
            <a:picLocks noChangeAspect="1"/>
          </p:cNvPicPr>
          <p:nvPr/>
        </p:nvPicPr>
        <p:blipFill>
          <a:blip r:embed="rId8"/>
          <a:stretch>
            <a:fillRect/>
          </a:stretch>
        </p:blipFill>
        <p:spPr>
          <a:xfrm>
            <a:off x="671170" y="3859282"/>
            <a:ext cx="3624512" cy="1077558"/>
          </a:xfrm>
          <a:prstGeom prst="rect">
            <a:avLst/>
          </a:prstGeom>
        </p:spPr>
      </p:pic>
      <p:pic>
        <p:nvPicPr>
          <p:cNvPr id="12" name="Picture 11">
            <a:extLst>
              <a:ext uri="{FF2B5EF4-FFF2-40B4-BE49-F238E27FC236}">
                <a16:creationId xmlns:a16="http://schemas.microsoft.com/office/drawing/2014/main" id="{4267FD61-2AA7-4F90-9493-B0F6E7718988}"/>
              </a:ext>
            </a:extLst>
          </p:cNvPr>
          <p:cNvPicPr>
            <a:picLocks noChangeAspect="1"/>
          </p:cNvPicPr>
          <p:nvPr/>
        </p:nvPicPr>
        <p:blipFill>
          <a:blip r:embed="rId9"/>
          <a:stretch>
            <a:fillRect/>
          </a:stretch>
        </p:blipFill>
        <p:spPr>
          <a:xfrm>
            <a:off x="5673946" y="4166545"/>
            <a:ext cx="2088232" cy="1740192"/>
          </a:xfrm>
          <a:prstGeom prst="rect">
            <a:avLst/>
          </a:prstGeom>
        </p:spPr>
      </p:pic>
      <mc:AlternateContent xmlns:mc="http://schemas.openxmlformats.org/markup-compatibility/2006" xmlns:p14="http://schemas.microsoft.com/office/powerpoint/2010/main">
        <mc:Choice Requires="p14">
          <p:contentPart p14:bwMode="auto" r:id="rId10">
            <p14:nvContentPartPr>
              <p14:cNvPr id="45" name="Ink 44">
                <a:extLst>
                  <a:ext uri="{FF2B5EF4-FFF2-40B4-BE49-F238E27FC236}">
                    <a16:creationId xmlns:a16="http://schemas.microsoft.com/office/drawing/2014/main" id="{07ADC836-C7D3-4135-9ABE-04D367D2F506}"/>
                  </a:ext>
                </a:extLst>
              </p14:cNvPr>
              <p14:cNvContentPartPr/>
              <p14:nvPr/>
            </p14:nvContentPartPr>
            <p14:xfrm>
              <a:off x="6058751" y="1474595"/>
              <a:ext cx="516600" cy="385920"/>
            </p14:xfrm>
          </p:contentPart>
        </mc:Choice>
        <mc:Fallback xmlns="">
          <p:pic>
            <p:nvPicPr>
              <p:cNvPr id="45" name="Ink 44">
                <a:extLst>
                  <a:ext uri="{FF2B5EF4-FFF2-40B4-BE49-F238E27FC236}">
                    <a16:creationId xmlns:a16="http://schemas.microsoft.com/office/drawing/2014/main" id="{07ADC836-C7D3-4135-9ABE-04D367D2F506}"/>
                  </a:ext>
                </a:extLst>
              </p:cNvPr>
              <p:cNvPicPr/>
              <p:nvPr/>
            </p:nvPicPr>
            <p:blipFill>
              <a:blip r:embed="rId11"/>
              <a:stretch>
                <a:fillRect/>
              </a:stretch>
            </p:blipFill>
            <p:spPr>
              <a:xfrm>
                <a:off x="6050111" y="1465955"/>
                <a:ext cx="5342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k 45">
                <a:extLst>
                  <a:ext uri="{FF2B5EF4-FFF2-40B4-BE49-F238E27FC236}">
                    <a16:creationId xmlns:a16="http://schemas.microsoft.com/office/drawing/2014/main" id="{70140F7E-BBA8-4B63-872F-71A1F1408266}"/>
                  </a:ext>
                </a:extLst>
              </p14:cNvPr>
              <p14:cNvContentPartPr/>
              <p14:nvPr/>
            </p14:nvContentPartPr>
            <p14:xfrm>
              <a:off x="6719351" y="1467755"/>
              <a:ext cx="331200" cy="263880"/>
            </p14:xfrm>
          </p:contentPart>
        </mc:Choice>
        <mc:Fallback xmlns="">
          <p:pic>
            <p:nvPicPr>
              <p:cNvPr id="46" name="Ink 45">
                <a:extLst>
                  <a:ext uri="{FF2B5EF4-FFF2-40B4-BE49-F238E27FC236}">
                    <a16:creationId xmlns:a16="http://schemas.microsoft.com/office/drawing/2014/main" id="{70140F7E-BBA8-4B63-872F-71A1F1408266}"/>
                  </a:ext>
                </a:extLst>
              </p:cNvPr>
              <p:cNvPicPr/>
              <p:nvPr/>
            </p:nvPicPr>
            <p:blipFill>
              <a:blip r:embed="rId13"/>
              <a:stretch>
                <a:fillRect/>
              </a:stretch>
            </p:blipFill>
            <p:spPr>
              <a:xfrm>
                <a:off x="6710711" y="1458755"/>
                <a:ext cx="3488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k 46">
                <a:extLst>
                  <a:ext uri="{FF2B5EF4-FFF2-40B4-BE49-F238E27FC236}">
                    <a16:creationId xmlns:a16="http://schemas.microsoft.com/office/drawing/2014/main" id="{2C7E2941-466B-43BB-8EB4-A4755C431931}"/>
                  </a:ext>
                </a:extLst>
              </p14:cNvPr>
              <p14:cNvContentPartPr/>
              <p14:nvPr/>
            </p14:nvContentPartPr>
            <p14:xfrm>
              <a:off x="6859031" y="1892915"/>
              <a:ext cx="1080" cy="57240"/>
            </p14:xfrm>
          </p:contentPart>
        </mc:Choice>
        <mc:Fallback xmlns="">
          <p:pic>
            <p:nvPicPr>
              <p:cNvPr id="47" name="Ink 46">
                <a:extLst>
                  <a:ext uri="{FF2B5EF4-FFF2-40B4-BE49-F238E27FC236}">
                    <a16:creationId xmlns:a16="http://schemas.microsoft.com/office/drawing/2014/main" id="{2C7E2941-466B-43BB-8EB4-A4755C431931}"/>
                  </a:ext>
                </a:extLst>
              </p:cNvPr>
              <p:cNvPicPr/>
              <p:nvPr/>
            </p:nvPicPr>
            <p:blipFill>
              <a:blip r:embed="rId15"/>
              <a:stretch>
                <a:fillRect/>
              </a:stretch>
            </p:blipFill>
            <p:spPr>
              <a:xfrm>
                <a:off x="6850031" y="1884275"/>
                <a:ext cx="18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k 47">
                <a:extLst>
                  <a:ext uri="{FF2B5EF4-FFF2-40B4-BE49-F238E27FC236}">
                    <a16:creationId xmlns:a16="http://schemas.microsoft.com/office/drawing/2014/main" id="{E6A9AA4A-548D-4B39-9A34-9AB9D7A80836}"/>
                  </a:ext>
                </a:extLst>
              </p14:cNvPr>
              <p14:cNvContentPartPr/>
              <p14:nvPr/>
            </p14:nvContentPartPr>
            <p14:xfrm>
              <a:off x="6873071" y="1782035"/>
              <a:ext cx="16200" cy="5400"/>
            </p14:xfrm>
          </p:contentPart>
        </mc:Choice>
        <mc:Fallback xmlns="">
          <p:pic>
            <p:nvPicPr>
              <p:cNvPr id="48" name="Ink 47">
                <a:extLst>
                  <a:ext uri="{FF2B5EF4-FFF2-40B4-BE49-F238E27FC236}">
                    <a16:creationId xmlns:a16="http://schemas.microsoft.com/office/drawing/2014/main" id="{E6A9AA4A-548D-4B39-9A34-9AB9D7A80836}"/>
                  </a:ext>
                </a:extLst>
              </p:cNvPr>
              <p:cNvPicPr/>
              <p:nvPr/>
            </p:nvPicPr>
            <p:blipFill>
              <a:blip r:embed="rId17"/>
              <a:stretch>
                <a:fillRect/>
              </a:stretch>
            </p:blipFill>
            <p:spPr>
              <a:xfrm>
                <a:off x="6864431" y="1773395"/>
                <a:ext cx="33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Ink 52">
                <a:extLst>
                  <a:ext uri="{FF2B5EF4-FFF2-40B4-BE49-F238E27FC236}">
                    <a16:creationId xmlns:a16="http://schemas.microsoft.com/office/drawing/2014/main" id="{72F1404F-9049-4FF6-8561-D0B85777491B}"/>
                  </a:ext>
                </a:extLst>
              </p14:cNvPr>
              <p14:cNvContentPartPr/>
              <p14:nvPr/>
            </p14:nvContentPartPr>
            <p14:xfrm>
              <a:off x="7121471" y="1461275"/>
              <a:ext cx="132120" cy="228960"/>
            </p14:xfrm>
          </p:contentPart>
        </mc:Choice>
        <mc:Fallback xmlns="">
          <p:pic>
            <p:nvPicPr>
              <p:cNvPr id="53" name="Ink 52">
                <a:extLst>
                  <a:ext uri="{FF2B5EF4-FFF2-40B4-BE49-F238E27FC236}">
                    <a16:creationId xmlns:a16="http://schemas.microsoft.com/office/drawing/2014/main" id="{72F1404F-9049-4FF6-8561-D0B85777491B}"/>
                  </a:ext>
                </a:extLst>
              </p:cNvPr>
              <p:cNvPicPr/>
              <p:nvPr/>
            </p:nvPicPr>
            <p:blipFill>
              <a:blip r:embed="rId19"/>
              <a:stretch>
                <a:fillRect/>
              </a:stretch>
            </p:blipFill>
            <p:spPr>
              <a:xfrm>
                <a:off x="7112495" y="1452275"/>
                <a:ext cx="149712"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9" name="Ink 58">
                <a:extLst>
                  <a:ext uri="{FF2B5EF4-FFF2-40B4-BE49-F238E27FC236}">
                    <a16:creationId xmlns:a16="http://schemas.microsoft.com/office/drawing/2014/main" id="{7F962C50-224A-4271-A543-44B23A0D2D4D}"/>
                  </a:ext>
                </a:extLst>
              </p14:cNvPr>
              <p14:cNvContentPartPr/>
              <p14:nvPr/>
            </p14:nvContentPartPr>
            <p14:xfrm>
              <a:off x="7822391" y="1559195"/>
              <a:ext cx="89640" cy="360"/>
            </p14:xfrm>
          </p:contentPart>
        </mc:Choice>
        <mc:Fallback xmlns="">
          <p:pic>
            <p:nvPicPr>
              <p:cNvPr id="59" name="Ink 58">
                <a:extLst>
                  <a:ext uri="{FF2B5EF4-FFF2-40B4-BE49-F238E27FC236}">
                    <a16:creationId xmlns:a16="http://schemas.microsoft.com/office/drawing/2014/main" id="{7F962C50-224A-4271-A543-44B23A0D2D4D}"/>
                  </a:ext>
                </a:extLst>
              </p:cNvPr>
              <p:cNvPicPr/>
              <p:nvPr/>
            </p:nvPicPr>
            <p:blipFill>
              <a:blip r:embed="rId21"/>
              <a:stretch>
                <a:fillRect/>
              </a:stretch>
            </p:blipFill>
            <p:spPr>
              <a:xfrm>
                <a:off x="7813751" y="1550555"/>
                <a:ext cx="107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0" name="Ink 59">
                <a:extLst>
                  <a:ext uri="{FF2B5EF4-FFF2-40B4-BE49-F238E27FC236}">
                    <a16:creationId xmlns:a16="http://schemas.microsoft.com/office/drawing/2014/main" id="{3B0EB48A-D652-4B2B-94B8-D3E44E487057}"/>
                  </a:ext>
                </a:extLst>
              </p14:cNvPr>
              <p14:cNvContentPartPr/>
              <p14:nvPr/>
            </p14:nvContentPartPr>
            <p14:xfrm>
              <a:off x="7313711" y="1452635"/>
              <a:ext cx="391320" cy="331920"/>
            </p14:xfrm>
          </p:contentPart>
        </mc:Choice>
        <mc:Fallback xmlns="">
          <p:pic>
            <p:nvPicPr>
              <p:cNvPr id="60" name="Ink 59">
                <a:extLst>
                  <a:ext uri="{FF2B5EF4-FFF2-40B4-BE49-F238E27FC236}">
                    <a16:creationId xmlns:a16="http://schemas.microsoft.com/office/drawing/2014/main" id="{3B0EB48A-D652-4B2B-94B8-D3E44E487057}"/>
                  </a:ext>
                </a:extLst>
              </p:cNvPr>
              <p:cNvPicPr/>
              <p:nvPr/>
            </p:nvPicPr>
            <p:blipFill>
              <a:blip r:embed="rId23"/>
              <a:stretch>
                <a:fillRect/>
              </a:stretch>
            </p:blipFill>
            <p:spPr>
              <a:xfrm>
                <a:off x="7304719" y="1443995"/>
                <a:ext cx="408944"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1" name="Ink 60">
                <a:extLst>
                  <a:ext uri="{FF2B5EF4-FFF2-40B4-BE49-F238E27FC236}">
                    <a16:creationId xmlns:a16="http://schemas.microsoft.com/office/drawing/2014/main" id="{B51DD10C-0ECF-492F-9106-C94BA865A91A}"/>
                  </a:ext>
                </a:extLst>
              </p14:cNvPr>
              <p14:cNvContentPartPr/>
              <p14:nvPr/>
            </p14:nvContentPartPr>
            <p14:xfrm>
              <a:off x="8018231" y="1396475"/>
              <a:ext cx="111600" cy="119160"/>
            </p14:xfrm>
          </p:contentPart>
        </mc:Choice>
        <mc:Fallback xmlns="">
          <p:pic>
            <p:nvPicPr>
              <p:cNvPr id="61" name="Ink 60">
                <a:extLst>
                  <a:ext uri="{FF2B5EF4-FFF2-40B4-BE49-F238E27FC236}">
                    <a16:creationId xmlns:a16="http://schemas.microsoft.com/office/drawing/2014/main" id="{B51DD10C-0ECF-492F-9106-C94BA865A91A}"/>
                  </a:ext>
                </a:extLst>
              </p:cNvPr>
              <p:cNvPicPr/>
              <p:nvPr/>
            </p:nvPicPr>
            <p:blipFill>
              <a:blip r:embed="rId25"/>
              <a:stretch>
                <a:fillRect/>
              </a:stretch>
            </p:blipFill>
            <p:spPr>
              <a:xfrm>
                <a:off x="8009231" y="1387835"/>
                <a:ext cx="129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Ink 61">
                <a:extLst>
                  <a:ext uri="{FF2B5EF4-FFF2-40B4-BE49-F238E27FC236}">
                    <a16:creationId xmlns:a16="http://schemas.microsoft.com/office/drawing/2014/main" id="{69FF5E5B-E2AC-4CB6-BB37-AA11BE6F4FAB}"/>
                  </a:ext>
                </a:extLst>
              </p14:cNvPr>
              <p14:cNvContentPartPr/>
              <p14:nvPr/>
            </p14:nvContentPartPr>
            <p14:xfrm>
              <a:off x="8007791" y="1586915"/>
              <a:ext cx="135360" cy="4320"/>
            </p14:xfrm>
          </p:contentPart>
        </mc:Choice>
        <mc:Fallback xmlns="">
          <p:pic>
            <p:nvPicPr>
              <p:cNvPr id="62" name="Ink 61">
                <a:extLst>
                  <a:ext uri="{FF2B5EF4-FFF2-40B4-BE49-F238E27FC236}">
                    <a16:creationId xmlns:a16="http://schemas.microsoft.com/office/drawing/2014/main" id="{69FF5E5B-E2AC-4CB6-BB37-AA11BE6F4FAB}"/>
                  </a:ext>
                </a:extLst>
              </p:cNvPr>
              <p:cNvPicPr/>
              <p:nvPr/>
            </p:nvPicPr>
            <p:blipFill>
              <a:blip r:embed="rId27"/>
              <a:stretch>
                <a:fillRect/>
              </a:stretch>
            </p:blipFill>
            <p:spPr>
              <a:xfrm>
                <a:off x="7999151" y="1578275"/>
                <a:ext cx="153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6" name="Ink 65">
                <a:extLst>
                  <a:ext uri="{FF2B5EF4-FFF2-40B4-BE49-F238E27FC236}">
                    <a16:creationId xmlns:a16="http://schemas.microsoft.com/office/drawing/2014/main" id="{8654F9C0-C97A-4473-B7AE-F67EF7AB4E52}"/>
                  </a:ext>
                </a:extLst>
              </p14:cNvPr>
              <p14:cNvContentPartPr/>
              <p14:nvPr/>
            </p14:nvContentPartPr>
            <p14:xfrm>
              <a:off x="7993031" y="1700675"/>
              <a:ext cx="135360" cy="145080"/>
            </p14:xfrm>
          </p:contentPart>
        </mc:Choice>
        <mc:Fallback xmlns="">
          <p:pic>
            <p:nvPicPr>
              <p:cNvPr id="66" name="Ink 65">
                <a:extLst>
                  <a:ext uri="{FF2B5EF4-FFF2-40B4-BE49-F238E27FC236}">
                    <a16:creationId xmlns:a16="http://schemas.microsoft.com/office/drawing/2014/main" id="{8654F9C0-C97A-4473-B7AE-F67EF7AB4E52}"/>
                  </a:ext>
                </a:extLst>
              </p:cNvPr>
              <p:cNvPicPr/>
              <p:nvPr/>
            </p:nvPicPr>
            <p:blipFill>
              <a:blip r:embed="rId29"/>
              <a:stretch>
                <a:fillRect/>
              </a:stretch>
            </p:blipFill>
            <p:spPr>
              <a:xfrm>
                <a:off x="7984031" y="1691675"/>
                <a:ext cx="153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7" name="Ink 66">
                <a:extLst>
                  <a:ext uri="{FF2B5EF4-FFF2-40B4-BE49-F238E27FC236}">
                    <a16:creationId xmlns:a16="http://schemas.microsoft.com/office/drawing/2014/main" id="{1B1D0505-B4FC-402A-B7B8-9E772DFA644C}"/>
                  </a:ext>
                </a:extLst>
              </p14:cNvPr>
              <p14:cNvContentPartPr/>
              <p14:nvPr/>
            </p14:nvContentPartPr>
            <p14:xfrm>
              <a:off x="8283911" y="1395035"/>
              <a:ext cx="68400" cy="342360"/>
            </p14:xfrm>
          </p:contentPart>
        </mc:Choice>
        <mc:Fallback xmlns="">
          <p:pic>
            <p:nvPicPr>
              <p:cNvPr id="67" name="Ink 66">
                <a:extLst>
                  <a:ext uri="{FF2B5EF4-FFF2-40B4-BE49-F238E27FC236}">
                    <a16:creationId xmlns:a16="http://schemas.microsoft.com/office/drawing/2014/main" id="{1B1D0505-B4FC-402A-B7B8-9E772DFA644C}"/>
                  </a:ext>
                </a:extLst>
              </p:cNvPr>
              <p:cNvPicPr/>
              <p:nvPr/>
            </p:nvPicPr>
            <p:blipFill>
              <a:blip r:embed="rId31"/>
              <a:stretch>
                <a:fillRect/>
              </a:stretch>
            </p:blipFill>
            <p:spPr>
              <a:xfrm>
                <a:off x="8275271" y="1386395"/>
                <a:ext cx="8604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0" name="Ink 69">
                <a:extLst>
                  <a:ext uri="{FF2B5EF4-FFF2-40B4-BE49-F238E27FC236}">
                    <a16:creationId xmlns:a16="http://schemas.microsoft.com/office/drawing/2014/main" id="{24658B08-F21E-4E2C-8D91-A34E05024560}"/>
                  </a:ext>
                </a:extLst>
              </p14:cNvPr>
              <p14:cNvContentPartPr/>
              <p14:nvPr/>
            </p14:nvContentPartPr>
            <p14:xfrm>
              <a:off x="8497031" y="1495115"/>
              <a:ext cx="77760" cy="73800"/>
            </p14:xfrm>
          </p:contentPart>
        </mc:Choice>
        <mc:Fallback xmlns="">
          <p:pic>
            <p:nvPicPr>
              <p:cNvPr id="70" name="Ink 69">
                <a:extLst>
                  <a:ext uri="{FF2B5EF4-FFF2-40B4-BE49-F238E27FC236}">
                    <a16:creationId xmlns:a16="http://schemas.microsoft.com/office/drawing/2014/main" id="{24658B08-F21E-4E2C-8D91-A34E05024560}"/>
                  </a:ext>
                </a:extLst>
              </p:cNvPr>
              <p:cNvPicPr/>
              <p:nvPr/>
            </p:nvPicPr>
            <p:blipFill>
              <a:blip r:embed="rId33"/>
              <a:stretch>
                <a:fillRect/>
              </a:stretch>
            </p:blipFill>
            <p:spPr>
              <a:xfrm>
                <a:off x="8488391" y="1486433"/>
                <a:ext cx="95400" cy="9152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3" name="Ink 72">
                <a:extLst>
                  <a:ext uri="{FF2B5EF4-FFF2-40B4-BE49-F238E27FC236}">
                    <a16:creationId xmlns:a16="http://schemas.microsoft.com/office/drawing/2014/main" id="{D056BA3E-9F8C-4176-AD66-9A1B7BC909E3}"/>
                  </a:ext>
                </a:extLst>
              </p14:cNvPr>
              <p14:cNvContentPartPr/>
              <p14:nvPr/>
            </p14:nvContentPartPr>
            <p14:xfrm>
              <a:off x="7862711" y="2041955"/>
              <a:ext cx="226800" cy="245880"/>
            </p14:xfrm>
          </p:contentPart>
        </mc:Choice>
        <mc:Fallback xmlns="">
          <p:pic>
            <p:nvPicPr>
              <p:cNvPr id="73" name="Ink 72">
                <a:extLst>
                  <a:ext uri="{FF2B5EF4-FFF2-40B4-BE49-F238E27FC236}">
                    <a16:creationId xmlns:a16="http://schemas.microsoft.com/office/drawing/2014/main" id="{D056BA3E-9F8C-4176-AD66-9A1B7BC909E3}"/>
                  </a:ext>
                </a:extLst>
              </p:cNvPr>
              <p:cNvPicPr/>
              <p:nvPr/>
            </p:nvPicPr>
            <p:blipFill>
              <a:blip r:embed="rId35"/>
              <a:stretch>
                <a:fillRect/>
              </a:stretch>
            </p:blipFill>
            <p:spPr>
              <a:xfrm>
                <a:off x="7854071" y="2033315"/>
                <a:ext cx="2444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4" name="Ink 73">
                <a:extLst>
                  <a:ext uri="{FF2B5EF4-FFF2-40B4-BE49-F238E27FC236}">
                    <a16:creationId xmlns:a16="http://schemas.microsoft.com/office/drawing/2014/main" id="{F202CCF3-7B94-4FEB-9234-9AFF7B9DD8DF}"/>
                  </a:ext>
                </a:extLst>
              </p14:cNvPr>
              <p14:cNvContentPartPr/>
              <p14:nvPr/>
            </p14:nvContentPartPr>
            <p14:xfrm>
              <a:off x="7670111" y="2130155"/>
              <a:ext cx="133560" cy="69120"/>
            </p14:xfrm>
          </p:contentPart>
        </mc:Choice>
        <mc:Fallback xmlns="">
          <p:pic>
            <p:nvPicPr>
              <p:cNvPr id="74" name="Ink 73">
                <a:extLst>
                  <a:ext uri="{FF2B5EF4-FFF2-40B4-BE49-F238E27FC236}">
                    <a16:creationId xmlns:a16="http://schemas.microsoft.com/office/drawing/2014/main" id="{F202CCF3-7B94-4FEB-9234-9AFF7B9DD8DF}"/>
                  </a:ext>
                </a:extLst>
              </p:cNvPr>
              <p:cNvPicPr/>
              <p:nvPr/>
            </p:nvPicPr>
            <p:blipFill>
              <a:blip r:embed="rId37"/>
              <a:stretch>
                <a:fillRect/>
              </a:stretch>
            </p:blipFill>
            <p:spPr>
              <a:xfrm>
                <a:off x="7661471" y="2121515"/>
                <a:ext cx="1512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5" name="Ink 74">
                <a:extLst>
                  <a:ext uri="{FF2B5EF4-FFF2-40B4-BE49-F238E27FC236}">
                    <a16:creationId xmlns:a16="http://schemas.microsoft.com/office/drawing/2014/main" id="{BB5D99A5-133A-4A16-AE81-6E795BC1616C}"/>
                  </a:ext>
                </a:extLst>
              </p14:cNvPr>
              <p14:cNvContentPartPr/>
              <p14:nvPr/>
            </p14:nvContentPartPr>
            <p14:xfrm>
              <a:off x="7901231" y="2452715"/>
              <a:ext cx="4320" cy="89280"/>
            </p14:xfrm>
          </p:contentPart>
        </mc:Choice>
        <mc:Fallback xmlns="">
          <p:pic>
            <p:nvPicPr>
              <p:cNvPr id="75" name="Ink 74">
                <a:extLst>
                  <a:ext uri="{FF2B5EF4-FFF2-40B4-BE49-F238E27FC236}">
                    <a16:creationId xmlns:a16="http://schemas.microsoft.com/office/drawing/2014/main" id="{BB5D99A5-133A-4A16-AE81-6E795BC1616C}"/>
                  </a:ext>
                </a:extLst>
              </p:cNvPr>
              <p:cNvPicPr/>
              <p:nvPr/>
            </p:nvPicPr>
            <p:blipFill>
              <a:blip r:embed="rId39"/>
              <a:stretch>
                <a:fillRect/>
              </a:stretch>
            </p:blipFill>
            <p:spPr>
              <a:xfrm>
                <a:off x="7892591" y="2443715"/>
                <a:ext cx="2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6" name="Ink 75">
                <a:extLst>
                  <a:ext uri="{FF2B5EF4-FFF2-40B4-BE49-F238E27FC236}">
                    <a16:creationId xmlns:a16="http://schemas.microsoft.com/office/drawing/2014/main" id="{E7CB9C19-7E3D-4553-9F57-5065DAED1EDB}"/>
                  </a:ext>
                </a:extLst>
              </p14:cNvPr>
              <p14:cNvContentPartPr/>
              <p14:nvPr/>
            </p14:nvContentPartPr>
            <p14:xfrm>
              <a:off x="7891871" y="2385755"/>
              <a:ext cx="11520" cy="6840"/>
            </p14:xfrm>
          </p:contentPart>
        </mc:Choice>
        <mc:Fallback xmlns="">
          <p:pic>
            <p:nvPicPr>
              <p:cNvPr id="76" name="Ink 75">
                <a:extLst>
                  <a:ext uri="{FF2B5EF4-FFF2-40B4-BE49-F238E27FC236}">
                    <a16:creationId xmlns:a16="http://schemas.microsoft.com/office/drawing/2014/main" id="{E7CB9C19-7E3D-4553-9F57-5065DAED1EDB}"/>
                  </a:ext>
                </a:extLst>
              </p:cNvPr>
              <p:cNvPicPr/>
              <p:nvPr/>
            </p:nvPicPr>
            <p:blipFill>
              <a:blip r:embed="rId41"/>
              <a:stretch>
                <a:fillRect/>
              </a:stretch>
            </p:blipFill>
            <p:spPr>
              <a:xfrm>
                <a:off x="7882871" y="2377115"/>
                <a:ext cx="29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7" name="Ink 76">
                <a:extLst>
                  <a:ext uri="{FF2B5EF4-FFF2-40B4-BE49-F238E27FC236}">
                    <a16:creationId xmlns:a16="http://schemas.microsoft.com/office/drawing/2014/main" id="{20F53ECD-B951-46D8-B773-04AC53C5A37E}"/>
                  </a:ext>
                </a:extLst>
              </p14:cNvPr>
              <p14:cNvContentPartPr/>
              <p14:nvPr/>
            </p14:nvContentPartPr>
            <p14:xfrm>
              <a:off x="7958831" y="2420675"/>
              <a:ext cx="102960" cy="94320"/>
            </p14:xfrm>
          </p:contentPart>
        </mc:Choice>
        <mc:Fallback xmlns="">
          <p:pic>
            <p:nvPicPr>
              <p:cNvPr id="77" name="Ink 76">
                <a:extLst>
                  <a:ext uri="{FF2B5EF4-FFF2-40B4-BE49-F238E27FC236}">
                    <a16:creationId xmlns:a16="http://schemas.microsoft.com/office/drawing/2014/main" id="{20F53ECD-B951-46D8-B773-04AC53C5A37E}"/>
                  </a:ext>
                </a:extLst>
              </p:cNvPr>
              <p:cNvPicPr/>
              <p:nvPr/>
            </p:nvPicPr>
            <p:blipFill>
              <a:blip r:embed="rId43"/>
              <a:stretch>
                <a:fillRect/>
              </a:stretch>
            </p:blipFill>
            <p:spPr>
              <a:xfrm>
                <a:off x="7950191" y="2411675"/>
                <a:ext cx="12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 name="Ink 77">
                <a:extLst>
                  <a:ext uri="{FF2B5EF4-FFF2-40B4-BE49-F238E27FC236}">
                    <a16:creationId xmlns:a16="http://schemas.microsoft.com/office/drawing/2014/main" id="{CA8667BB-82F6-46DD-93C0-4BC576397A50}"/>
                  </a:ext>
                </a:extLst>
              </p14:cNvPr>
              <p14:cNvContentPartPr/>
              <p14:nvPr/>
            </p14:nvContentPartPr>
            <p14:xfrm>
              <a:off x="8108231" y="2458115"/>
              <a:ext cx="56880" cy="153720"/>
            </p14:xfrm>
          </p:contentPart>
        </mc:Choice>
        <mc:Fallback xmlns="">
          <p:pic>
            <p:nvPicPr>
              <p:cNvPr id="78" name="Ink 77">
                <a:extLst>
                  <a:ext uri="{FF2B5EF4-FFF2-40B4-BE49-F238E27FC236}">
                    <a16:creationId xmlns:a16="http://schemas.microsoft.com/office/drawing/2014/main" id="{CA8667BB-82F6-46DD-93C0-4BC576397A50}"/>
                  </a:ext>
                </a:extLst>
              </p:cNvPr>
              <p:cNvPicPr/>
              <p:nvPr/>
            </p:nvPicPr>
            <p:blipFill>
              <a:blip r:embed="rId45"/>
              <a:stretch>
                <a:fillRect/>
              </a:stretch>
            </p:blipFill>
            <p:spPr>
              <a:xfrm>
                <a:off x="8099231" y="2449475"/>
                <a:ext cx="745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9" name="Ink 78">
                <a:extLst>
                  <a:ext uri="{FF2B5EF4-FFF2-40B4-BE49-F238E27FC236}">
                    <a16:creationId xmlns:a16="http://schemas.microsoft.com/office/drawing/2014/main" id="{E11B0D63-334F-4014-8F73-D0B59E0F9D14}"/>
                  </a:ext>
                </a:extLst>
              </p14:cNvPr>
              <p14:cNvContentPartPr/>
              <p14:nvPr/>
            </p14:nvContentPartPr>
            <p14:xfrm>
              <a:off x="8155391" y="2346875"/>
              <a:ext cx="360" cy="360"/>
            </p14:xfrm>
          </p:contentPart>
        </mc:Choice>
        <mc:Fallback xmlns="">
          <p:pic>
            <p:nvPicPr>
              <p:cNvPr id="79" name="Ink 78">
                <a:extLst>
                  <a:ext uri="{FF2B5EF4-FFF2-40B4-BE49-F238E27FC236}">
                    <a16:creationId xmlns:a16="http://schemas.microsoft.com/office/drawing/2014/main" id="{E11B0D63-334F-4014-8F73-D0B59E0F9D14}"/>
                  </a:ext>
                </a:extLst>
              </p:cNvPr>
              <p:cNvPicPr/>
              <p:nvPr/>
            </p:nvPicPr>
            <p:blipFill>
              <a:blip r:embed="rId47"/>
              <a:stretch>
                <a:fillRect/>
              </a:stretch>
            </p:blipFill>
            <p:spPr>
              <a:xfrm>
                <a:off x="8146751" y="23378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0" name="Ink 79">
                <a:extLst>
                  <a:ext uri="{FF2B5EF4-FFF2-40B4-BE49-F238E27FC236}">
                    <a16:creationId xmlns:a16="http://schemas.microsoft.com/office/drawing/2014/main" id="{5DC40167-19F1-4983-9AB7-8815C11DF1B2}"/>
                  </a:ext>
                </a:extLst>
              </p14:cNvPr>
              <p14:cNvContentPartPr/>
              <p14:nvPr/>
            </p14:nvContentPartPr>
            <p14:xfrm>
              <a:off x="8313071" y="1966715"/>
              <a:ext cx="9000" cy="111960"/>
            </p14:xfrm>
          </p:contentPart>
        </mc:Choice>
        <mc:Fallback xmlns="">
          <p:pic>
            <p:nvPicPr>
              <p:cNvPr id="80" name="Ink 79">
                <a:extLst>
                  <a:ext uri="{FF2B5EF4-FFF2-40B4-BE49-F238E27FC236}">
                    <a16:creationId xmlns:a16="http://schemas.microsoft.com/office/drawing/2014/main" id="{5DC40167-19F1-4983-9AB7-8815C11DF1B2}"/>
                  </a:ext>
                </a:extLst>
              </p:cNvPr>
              <p:cNvPicPr/>
              <p:nvPr/>
            </p:nvPicPr>
            <p:blipFill>
              <a:blip r:embed="rId49"/>
              <a:stretch>
                <a:fillRect/>
              </a:stretch>
            </p:blipFill>
            <p:spPr>
              <a:xfrm>
                <a:off x="8304431" y="1958075"/>
                <a:ext cx="26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1" name="Ink 80">
                <a:extLst>
                  <a:ext uri="{FF2B5EF4-FFF2-40B4-BE49-F238E27FC236}">
                    <a16:creationId xmlns:a16="http://schemas.microsoft.com/office/drawing/2014/main" id="{0AEB78EB-DA25-4764-A210-7136CDEEE8DF}"/>
                  </a:ext>
                </a:extLst>
              </p14:cNvPr>
              <p14:cNvContentPartPr/>
              <p14:nvPr/>
            </p14:nvContentPartPr>
            <p14:xfrm>
              <a:off x="8256551" y="2153195"/>
              <a:ext cx="270360" cy="5760"/>
            </p14:xfrm>
          </p:contentPart>
        </mc:Choice>
        <mc:Fallback xmlns="">
          <p:pic>
            <p:nvPicPr>
              <p:cNvPr id="81" name="Ink 80">
                <a:extLst>
                  <a:ext uri="{FF2B5EF4-FFF2-40B4-BE49-F238E27FC236}">
                    <a16:creationId xmlns:a16="http://schemas.microsoft.com/office/drawing/2014/main" id="{0AEB78EB-DA25-4764-A210-7136CDEEE8DF}"/>
                  </a:ext>
                </a:extLst>
              </p:cNvPr>
              <p:cNvPicPr/>
              <p:nvPr/>
            </p:nvPicPr>
            <p:blipFill>
              <a:blip r:embed="rId51"/>
              <a:stretch>
                <a:fillRect/>
              </a:stretch>
            </p:blipFill>
            <p:spPr>
              <a:xfrm>
                <a:off x="8247551" y="2144195"/>
                <a:ext cx="28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7" name="Ink 86">
                <a:extLst>
                  <a:ext uri="{FF2B5EF4-FFF2-40B4-BE49-F238E27FC236}">
                    <a16:creationId xmlns:a16="http://schemas.microsoft.com/office/drawing/2014/main" id="{0233D111-B18A-4160-B0D1-29D0F82EA8DB}"/>
                  </a:ext>
                </a:extLst>
              </p14:cNvPr>
              <p14:cNvContentPartPr/>
              <p14:nvPr/>
            </p14:nvContentPartPr>
            <p14:xfrm>
              <a:off x="8311631" y="2260835"/>
              <a:ext cx="177840" cy="300960"/>
            </p14:xfrm>
          </p:contentPart>
        </mc:Choice>
        <mc:Fallback xmlns="">
          <p:pic>
            <p:nvPicPr>
              <p:cNvPr id="87" name="Ink 86">
                <a:extLst>
                  <a:ext uri="{FF2B5EF4-FFF2-40B4-BE49-F238E27FC236}">
                    <a16:creationId xmlns:a16="http://schemas.microsoft.com/office/drawing/2014/main" id="{0233D111-B18A-4160-B0D1-29D0F82EA8DB}"/>
                  </a:ext>
                </a:extLst>
              </p:cNvPr>
              <p:cNvPicPr/>
              <p:nvPr/>
            </p:nvPicPr>
            <p:blipFill>
              <a:blip r:embed="rId53"/>
              <a:stretch>
                <a:fillRect/>
              </a:stretch>
            </p:blipFill>
            <p:spPr>
              <a:xfrm>
                <a:off x="8302991" y="2252195"/>
                <a:ext cx="195480" cy="318600"/>
              </a:xfrm>
              <a:prstGeom prst="rect">
                <a:avLst/>
              </a:prstGeom>
            </p:spPr>
          </p:pic>
        </mc:Fallback>
      </mc:AlternateContent>
    </p:spTree>
    <p:extLst>
      <p:ext uri="{BB962C8B-B14F-4D97-AF65-F5344CB8AC3E}">
        <p14:creationId xmlns:p14="http://schemas.microsoft.com/office/powerpoint/2010/main" val="702763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framework</a:t>
            </a:r>
          </a:p>
        </p:txBody>
      </p:sp>
      <p:sp>
        <p:nvSpPr>
          <p:cNvPr id="3" name="Content Placeholder 2"/>
          <p:cNvSpPr>
            <a:spLocks noGrp="1"/>
          </p:cNvSpPr>
          <p:nvPr>
            <p:ph sz="quarter" idx="1"/>
          </p:nvPr>
        </p:nvSpPr>
        <p:spPr/>
        <p:txBody>
          <a:bodyPr>
            <a:normAutofit/>
          </a:bodyPr>
          <a:lstStyle/>
          <a:p>
            <a:pPr algn="just"/>
            <a:r>
              <a:rPr lang="en-NZ" dirty="0">
                <a:cs typeface="Times New Roman" pitchFamily="18" charset="0"/>
              </a:rPr>
              <a:t>4-c Dirac-Coulomb-Hamiltonian:</a:t>
            </a:r>
          </a:p>
          <a:p>
            <a:pPr marL="114300" indent="0" algn="just">
              <a:buNone/>
            </a:pPr>
            <a:endParaRPr lang="en-NZ" dirty="0">
              <a:cs typeface="Times New Roman" pitchFamily="18" charset="0"/>
            </a:endParaRPr>
          </a:p>
          <a:p>
            <a:pPr algn="just"/>
            <a:r>
              <a:rPr lang="en-US" b="1" i="1" dirty="0">
                <a:cs typeface="Times New Roman" panose="02020603050405020304" pitchFamily="18" charset="0"/>
              </a:rPr>
              <a:t> </a:t>
            </a:r>
            <a:r>
              <a:rPr lang="en-US" dirty="0">
                <a:cs typeface="Times New Roman" panose="02020603050405020304" pitchFamily="18" charset="0"/>
              </a:rPr>
              <a:t>Finite nuclear model should be used; the results are not sensitive to the choice of model. </a:t>
            </a:r>
            <a:endParaRPr lang="en-NZ" dirty="0">
              <a:cs typeface="Times New Roman" pitchFamily="18" charset="0"/>
            </a:endParaRPr>
          </a:p>
          <a:p>
            <a:pPr marL="109728" indent="0">
              <a:buNone/>
            </a:pPr>
            <a:endParaRPr lang="en-NZ" sz="3200" dirty="0">
              <a:cs typeface="Times New Roman" pitchFamily="18" charset="0"/>
            </a:endParaRPr>
          </a:p>
          <a:p>
            <a:endParaRPr lang="en-GB" dirty="0"/>
          </a:p>
        </p:txBody>
      </p:sp>
      <p:pic>
        <p:nvPicPr>
          <p:cNvPr id="7" name="Picture 6">
            <a:extLst>
              <a:ext uri="{FF2B5EF4-FFF2-40B4-BE49-F238E27FC236}">
                <a16:creationId xmlns:a16="http://schemas.microsoft.com/office/drawing/2014/main" id="{621EEFB5-752C-45EA-B937-8786C936663D}"/>
              </a:ext>
            </a:extLst>
          </p:cNvPr>
          <p:cNvPicPr>
            <a:picLocks noChangeAspect="1"/>
          </p:cNvPicPr>
          <p:nvPr/>
        </p:nvPicPr>
        <p:blipFill>
          <a:blip r:embed="rId2"/>
          <a:stretch>
            <a:fillRect/>
          </a:stretch>
        </p:blipFill>
        <p:spPr>
          <a:xfrm>
            <a:off x="1548117" y="1833466"/>
            <a:ext cx="3493232" cy="579189"/>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58628FB5-5A47-48B4-A07D-B639DA2F44EC}"/>
                  </a:ext>
                </a:extLst>
              </p14:cNvPr>
              <p14:cNvContentPartPr/>
              <p14:nvPr/>
            </p14:nvContentPartPr>
            <p14:xfrm>
              <a:off x="4005671" y="6026075"/>
              <a:ext cx="678960" cy="277920"/>
            </p14:xfrm>
          </p:contentPart>
        </mc:Choice>
        <mc:Fallback xmlns="">
          <p:pic>
            <p:nvPicPr>
              <p:cNvPr id="9" name="Ink 8">
                <a:extLst>
                  <a:ext uri="{FF2B5EF4-FFF2-40B4-BE49-F238E27FC236}">
                    <a16:creationId xmlns:a16="http://schemas.microsoft.com/office/drawing/2014/main" id="{58628FB5-5A47-48B4-A07D-B639DA2F44EC}"/>
                  </a:ext>
                </a:extLst>
              </p:cNvPr>
              <p:cNvPicPr/>
              <p:nvPr/>
            </p:nvPicPr>
            <p:blipFill>
              <a:blip r:embed="rId4"/>
              <a:stretch>
                <a:fillRect/>
              </a:stretch>
            </p:blipFill>
            <p:spPr>
              <a:xfrm>
                <a:off x="3988031" y="6008435"/>
                <a:ext cx="714600" cy="313560"/>
              </a:xfrm>
              <a:prstGeom prst="rect">
                <a:avLst/>
              </a:prstGeom>
            </p:spPr>
          </p:pic>
        </mc:Fallback>
      </mc:AlternateContent>
      <p:pic>
        <p:nvPicPr>
          <p:cNvPr id="36" name="Picture 35">
            <a:extLst>
              <a:ext uri="{FF2B5EF4-FFF2-40B4-BE49-F238E27FC236}">
                <a16:creationId xmlns:a16="http://schemas.microsoft.com/office/drawing/2014/main" id="{413125D0-DC55-4CD2-8562-7DE79774CB61}"/>
              </a:ext>
            </a:extLst>
          </p:cNvPr>
          <p:cNvPicPr>
            <a:picLocks noChangeAspect="1"/>
          </p:cNvPicPr>
          <p:nvPr/>
        </p:nvPicPr>
        <p:blipFill>
          <a:blip r:embed="rId5"/>
          <a:stretch>
            <a:fillRect/>
          </a:stretch>
        </p:blipFill>
        <p:spPr>
          <a:xfrm>
            <a:off x="1979712" y="3286704"/>
            <a:ext cx="3421677" cy="1135478"/>
          </a:xfrm>
          <a:prstGeom prst="rect">
            <a:avLst/>
          </a:prstGeom>
        </p:spPr>
      </p:pic>
      <p:pic>
        <p:nvPicPr>
          <p:cNvPr id="5" name="Picture 4">
            <a:extLst>
              <a:ext uri="{FF2B5EF4-FFF2-40B4-BE49-F238E27FC236}">
                <a16:creationId xmlns:a16="http://schemas.microsoft.com/office/drawing/2014/main" id="{EE3C009B-AC7F-4EF8-8979-4FFCDEBBBDD6}"/>
              </a:ext>
            </a:extLst>
          </p:cNvPr>
          <p:cNvPicPr>
            <a:picLocks noChangeAspect="1"/>
          </p:cNvPicPr>
          <p:nvPr/>
        </p:nvPicPr>
        <p:blipFill>
          <a:blip r:embed="rId6"/>
          <a:stretch>
            <a:fillRect/>
          </a:stretch>
        </p:blipFill>
        <p:spPr>
          <a:xfrm>
            <a:off x="683568" y="6176846"/>
            <a:ext cx="5669771" cy="457240"/>
          </a:xfrm>
          <a:prstGeom prst="rect">
            <a:avLst/>
          </a:prstGeom>
        </p:spPr>
      </p:pic>
      <p:pic>
        <p:nvPicPr>
          <p:cNvPr id="13" name="Picture 12">
            <a:extLst>
              <a:ext uri="{FF2B5EF4-FFF2-40B4-BE49-F238E27FC236}">
                <a16:creationId xmlns:a16="http://schemas.microsoft.com/office/drawing/2014/main" id="{3D3B0F7F-275D-431C-A1BF-1246CC989632}"/>
              </a:ext>
            </a:extLst>
          </p:cNvPr>
          <p:cNvPicPr>
            <a:picLocks noChangeAspect="1"/>
          </p:cNvPicPr>
          <p:nvPr/>
        </p:nvPicPr>
        <p:blipFill>
          <a:blip r:embed="rId7"/>
          <a:stretch>
            <a:fillRect/>
          </a:stretch>
        </p:blipFill>
        <p:spPr>
          <a:xfrm>
            <a:off x="683568" y="4445346"/>
            <a:ext cx="6244344" cy="1243250"/>
          </a:xfrm>
          <a:prstGeom prst="rect">
            <a:avLst/>
          </a:prstGeom>
        </p:spPr>
      </p:pic>
      <p:pic>
        <p:nvPicPr>
          <p:cNvPr id="14" name="Picture 13">
            <a:extLst>
              <a:ext uri="{FF2B5EF4-FFF2-40B4-BE49-F238E27FC236}">
                <a16:creationId xmlns:a16="http://schemas.microsoft.com/office/drawing/2014/main" id="{1967D8CC-44A7-4DC1-BE59-E9E0327E07D3}"/>
              </a:ext>
            </a:extLst>
          </p:cNvPr>
          <p:cNvPicPr>
            <a:picLocks noChangeAspect="1"/>
          </p:cNvPicPr>
          <p:nvPr/>
        </p:nvPicPr>
        <p:blipFill>
          <a:blip r:embed="rId8"/>
          <a:stretch>
            <a:fillRect/>
          </a:stretch>
        </p:blipFill>
        <p:spPr>
          <a:xfrm>
            <a:off x="683568" y="5723858"/>
            <a:ext cx="6244344" cy="532029"/>
          </a:xfrm>
          <a:prstGeom prst="rect">
            <a:avLst/>
          </a:prstGeom>
        </p:spPr>
      </p:pic>
    </p:spTree>
    <p:extLst>
      <p:ext uri="{BB962C8B-B14F-4D97-AF65-F5344CB8AC3E}">
        <p14:creationId xmlns:p14="http://schemas.microsoft.com/office/powerpoint/2010/main" val="1745382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framework</a:t>
            </a:r>
          </a:p>
        </p:txBody>
      </p:sp>
      <p:sp>
        <p:nvSpPr>
          <p:cNvPr id="3" name="Content Placeholder 2"/>
          <p:cNvSpPr>
            <a:spLocks noGrp="1"/>
          </p:cNvSpPr>
          <p:nvPr>
            <p:ph sz="quarter" idx="1"/>
          </p:nvPr>
        </p:nvSpPr>
        <p:spPr/>
        <p:txBody>
          <a:bodyPr>
            <a:normAutofit/>
          </a:bodyPr>
          <a:lstStyle/>
          <a:p>
            <a:pPr algn="just"/>
            <a:r>
              <a:rPr lang="en-NZ" dirty="0">
                <a:cs typeface="Times New Roman" pitchFamily="18" charset="0"/>
              </a:rPr>
              <a:t>4-c Dirac-Coulomb-</a:t>
            </a:r>
            <a:r>
              <a:rPr lang="en-NZ" dirty="0" err="1">
                <a:cs typeface="Times New Roman" pitchFamily="18" charset="0"/>
              </a:rPr>
              <a:t>Breit</a:t>
            </a:r>
            <a:r>
              <a:rPr lang="en-NZ" dirty="0">
                <a:cs typeface="Times New Roman" pitchFamily="18" charset="0"/>
              </a:rPr>
              <a:t> Hamiltonian:</a:t>
            </a:r>
          </a:p>
          <a:p>
            <a:pPr algn="just"/>
            <a:endParaRPr lang="en-NZ" dirty="0">
              <a:cs typeface="Times New Roman" pitchFamily="18" charset="0"/>
            </a:endParaRPr>
          </a:p>
          <a:p>
            <a:pPr algn="just"/>
            <a:endParaRPr lang="en-NZ" dirty="0">
              <a:cs typeface="Times New Roman" pitchFamily="18" charset="0"/>
            </a:endParaRPr>
          </a:p>
          <a:p>
            <a:pPr algn="just"/>
            <a:endParaRPr lang="en-NZ" dirty="0">
              <a:cs typeface="Times New Roman" pitchFamily="18" charset="0"/>
            </a:endParaRPr>
          </a:p>
          <a:p>
            <a:pPr algn="just"/>
            <a:endParaRPr lang="en-NZ" dirty="0">
              <a:cs typeface="Times New Roman" pitchFamily="18" charset="0"/>
            </a:endParaRPr>
          </a:p>
          <a:p>
            <a:pPr algn="just"/>
            <a:endParaRPr lang="en-NZ" dirty="0">
              <a:cs typeface="Times New Roman" pitchFamily="18" charset="0"/>
            </a:endParaRPr>
          </a:p>
          <a:p>
            <a:pPr algn="just"/>
            <a:endParaRPr lang="en-NZ" dirty="0">
              <a:cs typeface="Times New Roman" pitchFamily="18" charset="0"/>
            </a:endParaRPr>
          </a:p>
          <a:p>
            <a:pPr algn="just"/>
            <a:r>
              <a:rPr lang="en-NZ" dirty="0">
                <a:cs typeface="Times New Roman" pitchFamily="18" charset="0"/>
              </a:rPr>
              <a:t>Contribution: 10s-100s cm</a:t>
            </a:r>
            <a:r>
              <a:rPr lang="en-NZ" baseline="30000" dirty="0">
                <a:cs typeface="Times New Roman" pitchFamily="18" charset="0"/>
              </a:rPr>
              <a:t>-1</a:t>
            </a:r>
            <a:r>
              <a:rPr lang="en-NZ" dirty="0">
                <a:cs typeface="Times New Roman" pitchFamily="18" charset="0"/>
              </a:rPr>
              <a:t> for transitions in neutral atoms, 1000s cm</a:t>
            </a:r>
            <a:r>
              <a:rPr lang="en-NZ" baseline="30000" dirty="0">
                <a:cs typeface="Times New Roman" pitchFamily="18" charset="0"/>
              </a:rPr>
              <a:t>-1</a:t>
            </a:r>
            <a:r>
              <a:rPr lang="en-NZ" dirty="0">
                <a:cs typeface="Times New Roman" pitchFamily="18" charset="0"/>
              </a:rPr>
              <a:t> in highly charged ions</a:t>
            </a:r>
          </a:p>
          <a:p>
            <a:pPr algn="just"/>
            <a:endParaRPr lang="en-NZ" dirty="0">
              <a:cs typeface="Times New Roman" pitchFamily="18" charset="0"/>
            </a:endParaRPr>
          </a:p>
          <a:p>
            <a:pPr algn="just"/>
            <a:endParaRPr lang="en-NZ" dirty="0">
              <a:cs typeface="Times New Roman" pitchFamily="18" charset="0"/>
            </a:endParaRPr>
          </a:p>
          <a:p>
            <a:pPr marL="114300" indent="0" algn="just">
              <a:buNone/>
            </a:pPr>
            <a:endParaRPr lang="en-NZ" dirty="0">
              <a:cs typeface="Times New Roman" pitchFamily="18" charset="0"/>
            </a:endParaRPr>
          </a:p>
          <a:p>
            <a:pPr marL="109728" indent="0">
              <a:buNone/>
            </a:pPr>
            <a:endParaRPr lang="en-NZ" sz="3200" dirty="0">
              <a:cs typeface="Times New Roman" pitchFamily="18" charset="0"/>
            </a:endParaRPr>
          </a:p>
          <a:p>
            <a:endParaRPr lang="en-GB"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58628FB5-5A47-48B4-A07D-B639DA2F44EC}"/>
                  </a:ext>
                </a:extLst>
              </p14:cNvPr>
              <p14:cNvContentPartPr/>
              <p14:nvPr/>
            </p14:nvContentPartPr>
            <p14:xfrm>
              <a:off x="4005671" y="6026075"/>
              <a:ext cx="678960" cy="277920"/>
            </p14:xfrm>
          </p:contentPart>
        </mc:Choice>
        <mc:Fallback xmlns="">
          <p:pic>
            <p:nvPicPr>
              <p:cNvPr id="9" name="Ink 8">
                <a:extLst>
                  <a:ext uri="{FF2B5EF4-FFF2-40B4-BE49-F238E27FC236}">
                    <a16:creationId xmlns:a16="http://schemas.microsoft.com/office/drawing/2014/main" id="{58628FB5-5A47-48B4-A07D-B639DA2F44EC}"/>
                  </a:ext>
                </a:extLst>
              </p:cNvPr>
              <p:cNvPicPr/>
              <p:nvPr/>
            </p:nvPicPr>
            <p:blipFill>
              <a:blip r:embed="rId3"/>
              <a:stretch>
                <a:fillRect/>
              </a:stretch>
            </p:blipFill>
            <p:spPr>
              <a:xfrm>
                <a:off x="3988031" y="6008435"/>
                <a:ext cx="714600" cy="313560"/>
              </a:xfrm>
              <a:prstGeom prst="rect">
                <a:avLst/>
              </a:prstGeom>
            </p:spPr>
          </p:pic>
        </mc:Fallback>
      </mc:AlternateContent>
      <p:pic>
        <p:nvPicPr>
          <p:cNvPr id="5" name="Picture 4">
            <a:extLst>
              <a:ext uri="{FF2B5EF4-FFF2-40B4-BE49-F238E27FC236}">
                <a16:creationId xmlns:a16="http://schemas.microsoft.com/office/drawing/2014/main" id="{7CA912F2-6DAA-45ED-B241-2671C540433E}"/>
              </a:ext>
            </a:extLst>
          </p:cNvPr>
          <p:cNvPicPr>
            <a:picLocks noChangeAspect="1"/>
          </p:cNvPicPr>
          <p:nvPr/>
        </p:nvPicPr>
        <p:blipFill>
          <a:blip r:embed="rId4"/>
          <a:stretch>
            <a:fillRect/>
          </a:stretch>
        </p:blipFill>
        <p:spPr>
          <a:xfrm>
            <a:off x="1043609" y="1988841"/>
            <a:ext cx="4248471" cy="827827"/>
          </a:xfrm>
          <a:prstGeom prst="rect">
            <a:avLst/>
          </a:prstGeom>
        </p:spPr>
      </p:pic>
      <p:pic>
        <p:nvPicPr>
          <p:cNvPr id="13" name="Picture 12">
            <a:extLst>
              <a:ext uri="{FF2B5EF4-FFF2-40B4-BE49-F238E27FC236}">
                <a16:creationId xmlns:a16="http://schemas.microsoft.com/office/drawing/2014/main" id="{35A65C4B-F6A6-4680-8D1F-357D277E4235}"/>
              </a:ext>
            </a:extLst>
          </p:cNvPr>
          <p:cNvPicPr>
            <a:picLocks noChangeAspect="1"/>
          </p:cNvPicPr>
          <p:nvPr/>
        </p:nvPicPr>
        <p:blipFill>
          <a:blip r:embed="rId5"/>
          <a:stretch>
            <a:fillRect/>
          </a:stretch>
        </p:blipFill>
        <p:spPr>
          <a:xfrm>
            <a:off x="929200" y="3212976"/>
            <a:ext cx="5625001" cy="643149"/>
          </a:xfrm>
          <a:prstGeom prst="rect">
            <a:avLst/>
          </a:prstGeom>
        </p:spPr>
      </p:pic>
    </p:spTree>
    <p:extLst>
      <p:ext uri="{BB962C8B-B14F-4D97-AF65-F5344CB8AC3E}">
        <p14:creationId xmlns:p14="http://schemas.microsoft.com/office/powerpoint/2010/main" val="4155161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B9E77-50C4-4330-B2F6-482A4113FB6D}"/>
              </a:ext>
            </a:extLst>
          </p:cNvPr>
          <p:cNvSpPr>
            <a:spLocks noGrp="1"/>
          </p:cNvSpPr>
          <p:nvPr>
            <p:ph sz="quarter" idx="1"/>
          </p:nvPr>
        </p:nvSpPr>
        <p:spPr>
          <a:xfrm>
            <a:off x="341040" y="2789177"/>
            <a:ext cx="8263408" cy="3592152"/>
          </a:xfrm>
        </p:spPr>
        <p:txBody>
          <a:bodyPr>
            <a:normAutofit lnSpcReduction="10000"/>
          </a:bodyPr>
          <a:lstStyle/>
          <a:p>
            <a:r>
              <a:rPr lang="en-US" sz="2300" dirty="0"/>
              <a:t>University of Groningen</a:t>
            </a:r>
          </a:p>
          <a:p>
            <a:pPr marL="0" indent="0">
              <a:buNone/>
            </a:pPr>
            <a:r>
              <a:rPr lang="en-US" sz="2100" u="sng" dirty="0"/>
              <a:t>Research:</a:t>
            </a:r>
          </a:p>
          <a:p>
            <a:pPr marL="0" indent="0">
              <a:buNone/>
            </a:pPr>
            <a:r>
              <a:rPr lang="en-US" sz="2100" dirty="0"/>
              <a:t>Using computational chemistry tools to address fundamental problems in physics:</a:t>
            </a:r>
          </a:p>
          <a:p>
            <a:pPr>
              <a:buFont typeface="Wingdings" panose="05000000000000000000" pitchFamily="2" charset="2"/>
              <a:buChar char="Ø"/>
            </a:pPr>
            <a:r>
              <a:rPr lang="en-GB" sz="2100" dirty="0"/>
              <a:t>Search for new physics with low-energy precision measurements</a:t>
            </a:r>
          </a:p>
          <a:p>
            <a:pPr lvl="1">
              <a:buFont typeface="Arial" panose="020B0604020202020204" pitchFamily="34" charset="0"/>
              <a:buChar char="•"/>
            </a:pPr>
            <a:r>
              <a:rPr lang="en-GB" sz="2100" dirty="0"/>
              <a:t>Violation of fundamental symmetries in atoms and in molecules</a:t>
            </a:r>
          </a:p>
          <a:p>
            <a:pPr lvl="1">
              <a:buFont typeface="Arial" panose="020B0604020202020204" pitchFamily="34" charset="0"/>
              <a:buChar char="•"/>
            </a:pPr>
            <a:r>
              <a:rPr lang="en-GB" sz="2100" dirty="0"/>
              <a:t>Search for variation of fundamental constants</a:t>
            </a:r>
          </a:p>
          <a:p>
            <a:pPr>
              <a:buFont typeface="Wingdings" panose="05000000000000000000" pitchFamily="2" charset="2"/>
              <a:buChar char="Ø"/>
            </a:pPr>
            <a:r>
              <a:rPr lang="en-GB" sz="2100" b="1" dirty="0"/>
              <a:t>Highly accurate calculations of spectra and properties of heavy and </a:t>
            </a:r>
            <a:r>
              <a:rPr lang="en-GB" sz="2100" b="1" dirty="0" err="1"/>
              <a:t>superheavy</a:t>
            </a:r>
            <a:r>
              <a:rPr lang="en-GB" sz="2100" b="1" dirty="0"/>
              <a:t> atoms and molecules and highly charged ions</a:t>
            </a:r>
          </a:p>
          <a:p>
            <a:pPr marL="0" indent="0">
              <a:buNone/>
            </a:pPr>
            <a:endParaRPr lang="en-GB" sz="2100" dirty="0"/>
          </a:p>
          <a:p>
            <a:pPr marL="0" indent="0">
              <a:buNone/>
            </a:pPr>
            <a:r>
              <a:rPr lang="en-US" sz="2100" b="1" dirty="0"/>
              <a:t>Most work done in collaboration with experimental groups</a:t>
            </a:r>
            <a:endParaRPr lang="en-GB" sz="2100" b="1" dirty="0"/>
          </a:p>
          <a:p>
            <a:pPr marL="0" indent="0">
              <a:buNone/>
            </a:pPr>
            <a:endParaRPr lang="en-GB" dirty="0"/>
          </a:p>
        </p:txBody>
      </p:sp>
      <p:pic>
        <p:nvPicPr>
          <p:cNvPr id="4" name="Picture 3">
            <a:extLst>
              <a:ext uri="{FF2B5EF4-FFF2-40B4-BE49-F238E27FC236}">
                <a16:creationId xmlns:a16="http://schemas.microsoft.com/office/drawing/2014/main" id="{F509C25C-95B8-4E4F-B3CE-94C13C1B12C3}"/>
              </a:ext>
            </a:extLst>
          </p:cNvPr>
          <p:cNvPicPr>
            <a:picLocks noChangeAspect="1"/>
          </p:cNvPicPr>
          <p:nvPr/>
        </p:nvPicPr>
        <p:blipFill>
          <a:blip r:embed="rId2"/>
          <a:stretch>
            <a:fillRect/>
          </a:stretch>
        </p:blipFill>
        <p:spPr>
          <a:xfrm>
            <a:off x="3230646" y="464214"/>
            <a:ext cx="3262657" cy="1989863"/>
          </a:xfrm>
          <a:prstGeom prst="rect">
            <a:avLst/>
          </a:prstGeom>
        </p:spPr>
      </p:pic>
      <p:pic>
        <p:nvPicPr>
          <p:cNvPr id="5" name="Picture 4">
            <a:extLst>
              <a:ext uri="{FF2B5EF4-FFF2-40B4-BE49-F238E27FC236}">
                <a16:creationId xmlns:a16="http://schemas.microsoft.com/office/drawing/2014/main" id="{FEA7C0C6-AAD1-4568-AFD8-DBD48C537FC1}"/>
              </a:ext>
            </a:extLst>
          </p:cNvPr>
          <p:cNvPicPr>
            <a:picLocks noChangeAspect="1"/>
          </p:cNvPicPr>
          <p:nvPr/>
        </p:nvPicPr>
        <p:blipFill>
          <a:blip r:embed="rId3"/>
          <a:stretch>
            <a:fillRect/>
          </a:stretch>
        </p:blipFill>
        <p:spPr>
          <a:xfrm>
            <a:off x="179512" y="476670"/>
            <a:ext cx="3051134" cy="1964952"/>
          </a:xfrm>
          <a:prstGeom prst="rect">
            <a:avLst/>
          </a:prstGeom>
        </p:spPr>
      </p:pic>
      <p:pic>
        <p:nvPicPr>
          <p:cNvPr id="6" name="Picture 5">
            <a:extLst>
              <a:ext uri="{FF2B5EF4-FFF2-40B4-BE49-F238E27FC236}">
                <a16:creationId xmlns:a16="http://schemas.microsoft.com/office/drawing/2014/main" id="{E830CC48-43B7-4020-A8BC-57ACB860DB8D}"/>
              </a:ext>
            </a:extLst>
          </p:cNvPr>
          <p:cNvPicPr>
            <a:picLocks noChangeAspect="1"/>
          </p:cNvPicPr>
          <p:nvPr/>
        </p:nvPicPr>
        <p:blipFill>
          <a:blip r:embed="rId4"/>
          <a:stretch>
            <a:fillRect/>
          </a:stretch>
        </p:blipFill>
        <p:spPr>
          <a:xfrm>
            <a:off x="6493303" y="464214"/>
            <a:ext cx="2400471" cy="1989863"/>
          </a:xfrm>
          <a:prstGeom prst="rect">
            <a:avLst/>
          </a:prstGeom>
        </p:spPr>
      </p:pic>
      <p:sp>
        <p:nvSpPr>
          <p:cNvPr id="7" name="Star: 5 Points 6">
            <a:extLst>
              <a:ext uri="{FF2B5EF4-FFF2-40B4-BE49-F238E27FC236}">
                <a16:creationId xmlns:a16="http://schemas.microsoft.com/office/drawing/2014/main" id="{2E333F73-25BF-4DAC-8E1D-A5522DCD6888}"/>
              </a:ext>
            </a:extLst>
          </p:cNvPr>
          <p:cNvSpPr/>
          <p:nvPr/>
        </p:nvSpPr>
        <p:spPr>
          <a:xfrm flipH="1">
            <a:off x="2197224" y="1369935"/>
            <a:ext cx="159798" cy="12550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323502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framework</a:t>
            </a:r>
          </a:p>
        </p:txBody>
      </p:sp>
      <p:sp>
        <p:nvSpPr>
          <p:cNvPr id="3" name="Content Placeholder 2"/>
          <p:cNvSpPr>
            <a:spLocks noGrp="1"/>
          </p:cNvSpPr>
          <p:nvPr>
            <p:ph sz="quarter" idx="1"/>
          </p:nvPr>
        </p:nvSpPr>
        <p:spPr/>
        <p:txBody>
          <a:bodyPr>
            <a:normAutofit/>
          </a:bodyPr>
          <a:lstStyle/>
          <a:p>
            <a:pPr algn="just"/>
            <a:r>
              <a:rPr lang="en-NZ" dirty="0">
                <a:cs typeface="Times New Roman" pitchFamily="18" charset="0"/>
              </a:rPr>
              <a:t>QED corrections: Lamb shift, calculated with model potentials,  100s of cm</a:t>
            </a:r>
            <a:r>
              <a:rPr lang="en-NZ" baseline="30000" dirty="0">
                <a:cs typeface="Times New Roman" pitchFamily="18" charset="0"/>
              </a:rPr>
              <a:t>-1</a:t>
            </a:r>
            <a:r>
              <a:rPr lang="en-NZ" dirty="0">
                <a:cs typeface="Times New Roman" pitchFamily="18" charset="0"/>
              </a:rPr>
              <a:t> </a:t>
            </a:r>
          </a:p>
          <a:p>
            <a:pPr algn="just"/>
            <a:endParaRPr lang="en-NZ" dirty="0">
              <a:cs typeface="Times New Roman" pitchFamily="18" charset="0"/>
            </a:endParaRPr>
          </a:p>
          <a:p>
            <a:pPr marL="0" indent="0" algn="just">
              <a:buNone/>
            </a:pPr>
            <a:endParaRPr lang="en-NZ" dirty="0">
              <a:cs typeface="Times New Roman" pitchFamily="18" charset="0"/>
            </a:endParaRPr>
          </a:p>
          <a:p>
            <a:pPr algn="just"/>
            <a:endParaRPr lang="en-NZ" dirty="0">
              <a:cs typeface="Times New Roman" pitchFamily="18" charset="0"/>
            </a:endParaRPr>
          </a:p>
          <a:p>
            <a:pPr algn="just"/>
            <a:endParaRPr lang="en-NZ" dirty="0">
              <a:cs typeface="Times New Roman" pitchFamily="18" charset="0"/>
            </a:endParaRPr>
          </a:p>
          <a:p>
            <a:pPr marL="114300" indent="0" algn="just">
              <a:buNone/>
            </a:pPr>
            <a:endParaRPr lang="en-NZ" dirty="0">
              <a:cs typeface="Times New Roman" pitchFamily="18" charset="0"/>
            </a:endParaRPr>
          </a:p>
          <a:p>
            <a:pPr marL="109728" indent="0">
              <a:buNone/>
            </a:pPr>
            <a:endParaRPr lang="en-NZ" sz="3200" dirty="0">
              <a:cs typeface="Times New Roman" pitchFamily="18" charset="0"/>
            </a:endParaRPr>
          </a:p>
          <a:p>
            <a:endParaRPr lang="en-GB"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58628FB5-5A47-48B4-A07D-B639DA2F44EC}"/>
                  </a:ext>
                </a:extLst>
              </p14:cNvPr>
              <p14:cNvContentPartPr/>
              <p14:nvPr/>
            </p14:nvContentPartPr>
            <p14:xfrm>
              <a:off x="4005671" y="6026075"/>
              <a:ext cx="678960" cy="277920"/>
            </p14:xfrm>
          </p:contentPart>
        </mc:Choice>
        <mc:Fallback xmlns="">
          <p:pic>
            <p:nvPicPr>
              <p:cNvPr id="9" name="Ink 8">
                <a:extLst>
                  <a:ext uri="{FF2B5EF4-FFF2-40B4-BE49-F238E27FC236}">
                    <a16:creationId xmlns:a16="http://schemas.microsoft.com/office/drawing/2014/main" id="{58628FB5-5A47-48B4-A07D-B639DA2F44EC}"/>
                  </a:ext>
                </a:extLst>
              </p:cNvPr>
              <p:cNvPicPr/>
              <p:nvPr/>
            </p:nvPicPr>
            <p:blipFill>
              <a:blip r:embed="rId3"/>
              <a:stretch>
                <a:fillRect/>
              </a:stretch>
            </p:blipFill>
            <p:spPr>
              <a:xfrm>
                <a:off x="3988031" y="6008435"/>
                <a:ext cx="714600" cy="313560"/>
              </a:xfrm>
              <a:prstGeom prst="rect">
                <a:avLst/>
              </a:prstGeom>
            </p:spPr>
          </p:pic>
        </mc:Fallback>
      </mc:AlternateContent>
      <p:pic>
        <p:nvPicPr>
          <p:cNvPr id="6" name="Picture 5">
            <a:extLst>
              <a:ext uri="{FF2B5EF4-FFF2-40B4-BE49-F238E27FC236}">
                <a16:creationId xmlns:a16="http://schemas.microsoft.com/office/drawing/2014/main" id="{CE0537EB-6F35-415D-AECE-502AEF7AB1FE}"/>
              </a:ext>
            </a:extLst>
          </p:cNvPr>
          <p:cNvPicPr>
            <a:picLocks noChangeAspect="1"/>
          </p:cNvPicPr>
          <p:nvPr/>
        </p:nvPicPr>
        <p:blipFill>
          <a:blip r:embed="rId4"/>
          <a:stretch>
            <a:fillRect/>
          </a:stretch>
        </p:blipFill>
        <p:spPr>
          <a:xfrm>
            <a:off x="179512" y="5230296"/>
            <a:ext cx="6480720" cy="1244556"/>
          </a:xfrm>
          <a:prstGeom prst="rect">
            <a:avLst/>
          </a:prstGeom>
        </p:spPr>
      </p:pic>
      <p:pic>
        <p:nvPicPr>
          <p:cNvPr id="7" name="Picture 6">
            <a:extLst>
              <a:ext uri="{FF2B5EF4-FFF2-40B4-BE49-F238E27FC236}">
                <a16:creationId xmlns:a16="http://schemas.microsoft.com/office/drawing/2014/main" id="{323CF425-C1E2-403D-9B8F-90FFC6AF3D44}"/>
              </a:ext>
            </a:extLst>
          </p:cNvPr>
          <p:cNvPicPr>
            <a:picLocks noChangeAspect="1"/>
          </p:cNvPicPr>
          <p:nvPr/>
        </p:nvPicPr>
        <p:blipFill>
          <a:blip r:embed="rId5"/>
          <a:stretch>
            <a:fillRect/>
          </a:stretch>
        </p:blipFill>
        <p:spPr>
          <a:xfrm>
            <a:off x="179512" y="4541820"/>
            <a:ext cx="6744284" cy="602032"/>
          </a:xfrm>
          <a:prstGeom prst="rect">
            <a:avLst/>
          </a:prstGeom>
        </p:spPr>
      </p:pic>
      <p:pic>
        <p:nvPicPr>
          <p:cNvPr id="8" name="Picture 7">
            <a:extLst>
              <a:ext uri="{FF2B5EF4-FFF2-40B4-BE49-F238E27FC236}">
                <a16:creationId xmlns:a16="http://schemas.microsoft.com/office/drawing/2014/main" id="{26BBA01E-C991-4B81-80A5-D3AE0E096896}"/>
              </a:ext>
            </a:extLst>
          </p:cNvPr>
          <p:cNvPicPr>
            <a:picLocks noChangeAspect="1"/>
          </p:cNvPicPr>
          <p:nvPr/>
        </p:nvPicPr>
        <p:blipFill>
          <a:blip r:embed="rId6"/>
          <a:stretch>
            <a:fillRect/>
          </a:stretch>
        </p:blipFill>
        <p:spPr>
          <a:xfrm>
            <a:off x="4808487" y="2169300"/>
            <a:ext cx="4058488" cy="2269263"/>
          </a:xfrm>
          <a:prstGeom prst="rect">
            <a:avLst/>
          </a:prstGeom>
        </p:spPr>
      </p:pic>
      <p:pic>
        <p:nvPicPr>
          <p:cNvPr id="10" name="Picture 9">
            <a:extLst>
              <a:ext uri="{FF2B5EF4-FFF2-40B4-BE49-F238E27FC236}">
                <a16:creationId xmlns:a16="http://schemas.microsoft.com/office/drawing/2014/main" id="{CC41FE35-8F35-4154-8DB5-874DF22F93B0}"/>
              </a:ext>
            </a:extLst>
          </p:cNvPr>
          <p:cNvPicPr>
            <a:picLocks noChangeAspect="1"/>
          </p:cNvPicPr>
          <p:nvPr/>
        </p:nvPicPr>
        <p:blipFill>
          <a:blip r:embed="rId7"/>
          <a:stretch>
            <a:fillRect/>
          </a:stretch>
        </p:blipFill>
        <p:spPr>
          <a:xfrm>
            <a:off x="1514710" y="3276560"/>
            <a:ext cx="1950889" cy="457240"/>
          </a:xfrm>
          <a:prstGeom prst="rect">
            <a:avLst/>
          </a:prstGeom>
        </p:spPr>
      </p:pic>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DC5086CC-8D5F-4804-9C05-10DC72F3EC61}"/>
                  </a:ext>
                </a:extLst>
              </p14:cNvPr>
              <p14:cNvContentPartPr/>
              <p14:nvPr/>
            </p14:nvContentPartPr>
            <p14:xfrm>
              <a:off x="1577831" y="3230675"/>
              <a:ext cx="2106360" cy="588600"/>
            </p14:xfrm>
          </p:contentPart>
        </mc:Choice>
        <mc:Fallback xmlns="">
          <p:pic>
            <p:nvPicPr>
              <p:cNvPr id="11" name="Ink 10">
                <a:extLst>
                  <a:ext uri="{FF2B5EF4-FFF2-40B4-BE49-F238E27FC236}">
                    <a16:creationId xmlns:a16="http://schemas.microsoft.com/office/drawing/2014/main" id="{DC5086CC-8D5F-4804-9C05-10DC72F3EC61}"/>
                  </a:ext>
                </a:extLst>
              </p:cNvPr>
              <p:cNvPicPr/>
              <p:nvPr/>
            </p:nvPicPr>
            <p:blipFill>
              <a:blip r:embed="rId9"/>
              <a:stretch>
                <a:fillRect/>
              </a:stretch>
            </p:blipFill>
            <p:spPr>
              <a:xfrm>
                <a:off x="1515191" y="3168035"/>
                <a:ext cx="2232000" cy="714240"/>
              </a:xfrm>
              <a:prstGeom prst="rect">
                <a:avLst/>
              </a:prstGeom>
            </p:spPr>
          </p:pic>
        </mc:Fallback>
      </mc:AlternateContent>
    </p:spTree>
    <p:extLst>
      <p:ext uri="{BB962C8B-B14F-4D97-AF65-F5344CB8AC3E}">
        <p14:creationId xmlns:p14="http://schemas.microsoft.com/office/powerpoint/2010/main" val="2932591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framework</a:t>
            </a:r>
          </a:p>
        </p:txBody>
      </p:sp>
      <p:sp>
        <p:nvSpPr>
          <p:cNvPr id="3" name="Content Placeholder 2"/>
          <p:cNvSpPr>
            <a:spLocks noGrp="1"/>
          </p:cNvSpPr>
          <p:nvPr>
            <p:ph sz="quarter" idx="1"/>
          </p:nvPr>
        </p:nvSpPr>
        <p:spPr/>
        <p:txBody>
          <a:bodyPr>
            <a:normAutofit/>
          </a:bodyPr>
          <a:lstStyle/>
          <a:p>
            <a:pPr algn="just"/>
            <a:r>
              <a:rPr lang="en-NZ" dirty="0">
                <a:cs typeface="Times New Roman" pitchFamily="18" charset="0"/>
              </a:rPr>
              <a:t>QED corrections: Lamb shift, calculated with model potentials,  100s of cm</a:t>
            </a:r>
            <a:r>
              <a:rPr lang="en-NZ" baseline="30000" dirty="0">
                <a:cs typeface="Times New Roman" pitchFamily="18" charset="0"/>
              </a:rPr>
              <a:t>-1</a:t>
            </a:r>
            <a:r>
              <a:rPr lang="en-NZ" dirty="0">
                <a:cs typeface="Times New Roman" pitchFamily="18" charset="0"/>
              </a:rPr>
              <a:t> </a:t>
            </a:r>
          </a:p>
          <a:p>
            <a:pPr algn="just"/>
            <a:endParaRPr lang="en-NZ" dirty="0">
              <a:cs typeface="Times New Roman" pitchFamily="18" charset="0"/>
            </a:endParaRPr>
          </a:p>
          <a:p>
            <a:pPr marL="0" indent="0" algn="just">
              <a:buNone/>
            </a:pPr>
            <a:endParaRPr lang="en-NZ" dirty="0">
              <a:cs typeface="Times New Roman" pitchFamily="18" charset="0"/>
            </a:endParaRPr>
          </a:p>
          <a:p>
            <a:pPr algn="just"/>
            <a:endParaRPr lang="en-NZ" dirty="0">
              <a:cs typeface="Times New Roman" pitchFamily="18" charset="0"/>
            </a:endParaRPr>
          </a:p>
          <a:p>
            <a:pPr algn="just"/>
            <a:endParaRPr lang="en-NZ" dirty="0">
              <a:cs typeface="Times New Roman" pitchFamily="18" charset="0"/>
            </a:endParaRPr>
          </a:p>
          <a:p>
            <a:pPr marL="114300" indent="0" algn="just">
              <a:buNone/>
            </a:pPr>
            <a:endParaRPr lang="en-NZ" dirty="0">
              <a:cs typeface="Times New Roman" pitchFamily="18" charset="0"/>
            </a:endParaRPr>
          </a:p>
          <a:p>
            <a:pPr marL="109728" indent="0">
              <a:buNone/>
            </a:pPr>
            <a:endParaRPr lang="en-NZ" sz="3200" dirty="0">
              <a:cs typeface="Times New Roman" pitchFamily="18" charset="0"/>
            </a:endParaRPr>
          </a:p>
          <a:p>
            <a:endParaRPr lang="en-GB"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58628FB5-5A47-48B4-A07D-B639DA2F44EC}"/>
                  </a:ext>
                </a:extLst>
              </p14:cNvPr>
              <p14:cNvContentPartPr/>
              <p14:nvPr/>
            </p14:nvContentPartPr>
            <p14:xfrm>
              <a:off x="4005671" y="6026075"/>
              <a:ext cx="678960" cy="277920"/>
            </p14:xfrm>
          </p:contentPart>
        </mc:Choice>
        <mc:Fallback xmlns="">
          <p:pic>
            <p:nvPicPr>
              <p:cNvPr id="9" name="Ink 8">
                <a:extLst>
                  <a:ext uri="{FF2B5EF4-FFF2-40B4-BE49-F238E27FC236}">
                    <a16:creationId xmlns:a16="http://schemas.microsoft.com/office/drawing/2014/main" id="{58628FB5-5A47-48B4-A07D-B639DA2F44EC}"/>
                  </a:ext>
                </a:extLst>
              </p:cNvPr>
              <p:cNvPicPr/>
              <p:nvPr/>
            </p:nvPicPr>
            <p:blipFill>
              <a:blip r:embed="rId3"/>
              <a:stretch>
                <a:fillRect/>
              </a:stretch>
            </p:blipFill>
            <p:spPr>
              <a:xfrm>
                <a:off x="3988031" y="6008435"/>
                <a:ext cx="714600" cy="313560"/>
              </a:xfrm>
              <a:prstGeom prst="rect">
                <a:avLst/>
              </a:prstGeom>
            </p:spPr>
          </p:pic>
        </mc:Fallback>
      </mc:AlternateContent>
      <p:pic>
        <p:nvPicPr>
          <p:cNvPr id="6" name="Picture 5">
            <a:extLst>
              <a:ext uri="{FF2B5EF4-FFF2-40B4-BE49-F238E27FC236}">
                <a16:creationId xmlns:a16="http://schemas.microsoft.com/office/drawing/2014/main" id="{CE0537EB-6F35-415D-AECE-502AEF7AB1FE}"/>
              </a:ext>
            </a:extLst>
          </p:cNvPr>
          <p:cNvPicPr>
            <a:picLocks noChangeAspect="1"/>
          </p:cNvPicPr>
          <p:nvPr/>
        </p:nvPicPr>
        <p:blipFill>
          <a:blip r:embed="rId4"/>
          <a:stretch>
            <a:fillRect/>
          </a:stretch>
        </p:blipFill>
        <p:spPr>
          <a:xfrm>
            <a:off x="179512" y="5230296"/>
            <a:ext cx="6480720" cy="1244556"/>
          </a:xfrm>
          <a:prstGeom prst="rect">
            <a:avLst/>
          </a:prstGeom>
        </p:spPr>
      </p:pic>
      <p:pic>
        <p:nvPicPr>
          <p:cNvPr id="7" name="Picture 6">
            <a:extLst>
              <a:ext uri="{FF2B5EF4-FFF2-40B4-BE49-F238E27FC236}">
                <a16:creationId xmlns:a16="http://schemas.microsoft.com/office/drawing/2014/main" id="{323CF425-C1E2-403D-9B8F-90FFC6AF3D44}"/>
              </a:ext>
            </a:extLst>
          </p:cNvPr>
          <p:cNvPicPr>
            <a:picLocks noChangeAspect="1"/>
          </p:cNvPicPr>
          <p:nvPr/>
        </p:nvPicPr>
        <p:blipFill>
          <a:blip r:embed="rId5"/>
          <a:stretch>
            <a:fillRect/>
          </a:stretch>
        </p:blipFill>
        <p:spPr>
          <a:xfrm>
            <a:off x="179512" y="4541820"/>
            <a:ext cx="6744284" cy="602032"/>
          </a:xfrm>
          <a:prstGeom prst="rect">
            <a:avLst/>
          </a:prstGeom>
        </p:spPr>
      </p:pic>
      <p:pic>
        <p:nvPicPr>
          <p:cNvPr id="8" name="Picture 7">
            <a:extLst>
              <a:ext uri="{FF2B5EF4-FFF2-40B4-BE49-F238E27FC236}">
                <a16:creationId xmlns:a16="http://schemas.microsoft.com/office/drawing/2014/main" id="{26BBA01E-C991-4B81-80A5-D3AE0E096896}"/>
              </a:ext>
            </a:extLst>
          </p:cNvPr>
          <p:cNvPicPr>
            <a:picLocks noChangeAspect="1"/>
          </p:cNvPicPr>
          <p:nvPr/>
        </p:nvPicPr>
        <p:blipFill>
          <a:blip r:embed="rId6"/>
          <a:stretch>
            <a:fillRect/>
          </a:stretch>
        </p:blipFill>
        <p:spPr>
          <a:xfrm>
            <a:off x="4808487" y="2169300"/>
            <a:ext cx="4058488" cy="2269263"/>
          </a:xfrm>
          <a:prstGeom prst="rect">
            <a:avLst/>
          </a:prstGeom>
        </p:spPr>
      </p:pic>
      <p:pic>
        <p:nvPicPr>
          <p:cNvPr id="10" name="Picture 9">
            <a:extLst>
              <a:ext uri="{FF2B5EF4-FFF2-40B4-BE49-F238E27FC236}">
                <a16:creationId xmlns:a16="http://schemas.microsoft.com/office/drawing/2014/main" id="{CC41FE35-8F35-4154-8DB5-874DF22F93B0}"/>
              </a:ext>
            </a:extLst>
          </p:cNvPr>
          <p:cNvPicPr>
            <a:picLocks noChangeAspect="1"/>
          </p:cNvPicPr>
          <p:nvPr/>
        </p:nvPicPr>
        <p:blipFill>
          <a:blip r:embed="rId7"/>
          <a:stretch>
            <a:fillRect/>
          </a:stretch>
        </p:blipFill>
        <p:spPr>
          <a:xfrm>
            <a:off x="1514710" y="3276560"/>
            <a:ext cx="1950889" cy="457240"/>
          </a:xfrm>
          <a:prstGeom prst="rect">
            <a:avLst/>
          </a:prstGeom>
        </p:spPr>
      </p:pic>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DC5086CC-8D5F-4804-9C05-10DC72F3EC61}"/>
                  </a:ext>
                </a:extLst>
              </p14:cNvPr>
              <p14:cNvContentPartPr/>
              <p14:nvPr/>
            </p14:nvContentPartPr>
            <p14:xfrm>
              <a:off x="1577831" y="3230675"/>
              <a:ext cx="2106360" cy="588600"/>
            </p14:xfrm>
          </p:contentPart>
        </mc:Choice>
        <mc:Fallback xmlns="">
          <p:pic>
            <p:nvPicPr>
              <p:cNvPr id="11" name="Ink 10">
                <a:extLst>
                  <a:ext uri="{FF2B5EF4-FFF2-40B4-BE49-F238E27FC236}">
                    <a16:creationId xmlns:a16="http://schemas.microsoft.com/office/drawing/2014/main" id="{DC5086CC-8D5F-4804-9C05-10DC72F3EC61}"/>
                  </a:ext>
                </a:extLst>
              </p:cNvPr>
              <p:cNvPicPr/>
              <p:nvPr/>
            </p:nvPicPr>
            <p:blipFill>
              <a:blip r:embed="rId9"/>
              <a:stretch>
                <a:fillRect/>
              </a:stretch>
            </p:blipFill>
            <p:spPr>
              <a:xfrm>
                <a:off x="1515191" y="3168035"/>
                <a:ext cx="2232000" cy="714240"/>
              </a:xfrm>
              <a:prstGeom prst="rect">
                <a:avLst/>
              </a:prstGeom>
            </p:spPr>
          </p:pic>
        </mc:Fallback>
      </mc:AlternateContent>
      <p:pic>
        <p:nvPicPr>
          <p:cNvPr id="12" name="Picture 11">
            <a:extLst>
              <a:ext uri="{FF2B5EF4-FFF2-40B4-BE49-F238E27FC236}">
                <a16:creationId xmlns:a16="http://schemas.microsoft.com/office/drawing/2014/main" id="{FB581AFE-1FD2-4DBF-8274-EEF73631B7A5}"/>
              </a:ext>
            </a:extLst>
          </p:cNvPr>
          <p:cNvPicPr>
            <a:picLocks noChangeAspect="1"/>
          </p:cNvPicPr>
          <p:nvPr/>
        </p:nvPicPr>
        <p:blipFill>
          <a:blip r:embed="rId10"/>
          <a:stretch>
            <a:fillRect/>
          </a:stretch>
        </p:blipFill>
        <p:spPr>
          <a:xfrm>
            <a:off x="3847548" y="3045813"/>
            <a:ext cx="4983912" cy="3764606"/>
          </a:xfrm>
          <a:prstGeom prst="rect">
            <a:avLst/>
          </a:prstGeom>
        </p:spPr>
      </p:pic>
      <p:pic>
        <p:nvPicPr>
          <p:cNvPr id="14" name="Picture 13">
            <a:extLst>
              <a:ext uri="{FF2B5EF4-FFF2-40B4-BE49-F238E27FC236}">
                <a16:creationId xmlns:a16="http://schemas.microsoft.com/office/drawing/2014/main" id="{24498A11-56FC-4C60-BAB8-FE898D30921A}"/>
              </a:ext>
            </a:extLst>
          </p:cNvPr>
          <p:cNvPicPr>
            <a:picLocks noChangeAspect="1"/>
          </p:cNvPicPr>
          <p:nvPr/>
        </p:nvPicPr>
        <p:blipFill>
          <a:blip r:embed="rId11"/>
          <a:stretch>
            <a:fillRect/>
          </a:stretch>
        </p:blipFill>
        <p:spPr>
          <a:xfrm>
            <a:off x="734225" y="2237793"/>
            <a:ext cx="5296359" cy="624894"/>
          </a:xfrm>
          <a:prstGeom prst="rect">
            <a:avLst/>
          </a:prstGeom>
        </p:spPr>
      </p:pic>
    </p:spTree>
    <p:extLst>
      <p:ext uri="{BB962C8B-B14F-4D97-AF65-F5344CB8AC3E}">
        <p14:creationId xmlns:p14="http://schemas.microsoft.com/office/powerpoint/2010/main" val="3201640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framework</a:t>
            </a:r>
          </a:p>
        </p:txBody>
      </p:sp>
      <p:sp>
        <p:nvSpPr>
          <p:cNvPr id="3" name="Content Placeholder 2"/>
          <p:cNvSpPr>
            <a:spLocks noGrp="1"/>
          </p:cNvSpPr>
          <p:nvPr>
            <p:ph sz="quarter" idx="1"/>
          </p:nvPr>
        </p:nvSpPr>
        <p:spPr/>
        <p:txBody>
          <a:bodyPr>
            <a:normAutofit/>
          </a:bodyPr>
          <a:lstStyle/>
          <a:p>
            <a:pPr algn="just"/>
            <a:endParaRPr lang="en-NZ" dirty="0">
              <a:cs typeface="Times New Roman" pitchFamily="18" charset="0"/>
            </a:endParaRPr>
          </a:p>
          <a:p>
            <a:pPr algn="just"/>
            <a:endParaRPr lang="en-NZ" dirty="0">
              <a:cs typeface="Times New Roman" pitchFamily="18" charset="0"/>
            </a:endParaRPr>
          </a:p>
          <a:p>
            <a:pPr algn="just"/>
            <a:endParaRPr lang="en-NZ" dirty="0">
              <a:cs typeface="Times New Roman" pitchFamily="18" charset="0"/>
            </a:endParaRPr>
          </a:p>
          <a:p>
            <a:pPr marL="0" indent="0" algn="just">
              <a:buNone/>
            </a:pPr>
            <a:endParaRPr lang="en-NZ" dirty="0">
              <a:cs typeface="Times New Roman" pitchFamily="18" charset="0"/>
            </a:endParaRPr>
          </a:p>
          <a:p>
            <a:pPr algn="just"/>
            <a:r>
              <a:rPr lang="en-NZ" dirty="0">
                <a:cs typeface="Times New Roman" pitchFamily="18" charset="0"/>
              </a:rPr>
              <a:t>Finite nucleus</a:t>
            </a:r>
          </a:p>
          <a:p>
            <a:pPr algn="just"/>
            <a:r>
              <a:rPr lang="en-NZ" dirty="0" err="1">
                <a:cs typeface="Times New Roman" pitchFamily="18" charset="0"/>
              </a:rPr>
              <a:t>Breit</a:t>
            </a:r>
            <a:r>
              <a:rPr lang="en-NZ" dirty="0">
                <a:cs typeface="Times New Roman" pitchFamily="18" charset="0"/>
              </a:rPr>
              <a:t> and QED effects either included or added a posteriori</a:t>
            </a:r>
          </a:p>
          <a:p>
            <a:pPr algn="just"/>
            <a:endParaRPr lang="en-NZ" dirty="0">
              <a:cs typeface="Times New Roman" pitchFamily="18" charset="0"/>
            </a:endParaRPr>
          </a:p>
          <a:p>
            <a:pPr algn="just"/>
            <a:endParaRPr lang="en-NZ" dirty="0">
              <a:cs typeface="Times New Roman" pitchFamily="18" charset="0"/>
            </a:endParaRPr>
          </a:p>
          <a:p>
            <a:pPr marL="114300" indent="0" algn="just">
              <a:buNone/>
            </a:pPr>
            <a:endParaRPr lang="en-NZ" dirty="0">
              <a:cs typeface="Times New Roman" pitchFamily="18" charset="0"/>
            </a:endParaRPr>
          </a:p>
          <a:p>
            <a:pPr marL="109728" indent="0">
              <a:buNone/>
            </a:pPr>
            <a:endParaRPr lang="en-NZ" sz="3200" dirty="0">
              <a:cs typeface="Times New Roman" pitchFamily="18" charset="0"/>
            </a:endParaRPr>
          </a:p>
          <a:p>
            <a:endParaRPr lang="en-GB" dirty="0"/>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58628FB5-5A47-48B4-A07D-B639DA2F44EC}"/>
                  </a:ext>
                </a:extLst>
              </p14:cNvPr>
              <p14:cNvContentPartPr/>
              <p14:nvPr/>
            </p14:nvContentPartPr>
            <p14:xfrm>
              <a:off x="4005671" y="6026075"/>
              <a:ext cx="678960" cy="277920"/>
            </p14:xfrm>
          </p:contentPart>
        </mc:Choice>
        <mc:Fallback xmlns="">
          <p:pic>
            <p:nvPicPr>
              <p:cNvPr id="9" name="Ink 8">
                <a:extLst>
                  <a:ext uri="{FF2B5EF4-FFF2-40B4-BE49-F238E27FC236}">
                    <a16:creationId xmlns:a16="http://schemas.microsoft.com/office/drawing/2014/main" id="{58628FB5-5A47-48B4-A07D-B639DA2F44EC}"/>
                  </a:ext>
                </a:extLst>
              </p:cNvPr>
              <p:cNvPicPr/>
              <p:nvPr/>
            </p:nvPicPr>
            <p:blipFill>
              <a:blip r:embed="rId3"/>
              <a:stretch>
                <a:fillRect/>
              </a:stretch>
            </p:blipFill>
            <p:spPr>
              <a:xfrm>
                <a:off x="3988031" y="6008435"/>
                <a:ext cx="714600" cy="313560"/>
              </a:xfrm>
              <a:prstGeom prst="rect">
                <a:avLst/>
              </a:prstGeom>
            </p:spPr>
          </p:pic>
        </mc:Fallback>
      </mc:AlternateContent>
      <p:pic>
        <p:nvPicPr>
          <p:cNvPr id="15" name="Picture 14">
            <a:extLst>
              <a:ext uri="{FF2B5EF4-FFF2-40B4-BE49-F238E27FC236}">
                <a16:creationId xmlns:a16="http://schemas.microsoft.com/office/drawing/2014/main" id="{EB59D3A2-EBC7-4DD4-B967-D574DACF5E65}"/>
              </a:ext>
            </a:extLst>
          </p:cNvPr>
          <p:cNvPicPr>
            <a:picLocks noChangeAspect="1"/>
          </p:cNvPicPr>
          <p:nvPr/>
        </p:nvPicPr>
        <p:blipFill>
          <a:blip r:embed="rId4"/>
          <a:stretch>
            <a:fillRect/>
          </a:stretch>
        </p:blipFill>
        <p:spPr>
          <a:xfrm>
            <a:off x="1187624" y="1558678"/>
            <a:ext cx="4248471" cy="827827"/>
          </a:xfrm>
          <a:prstGeom prst="rect">
            <a:avLst/>
          </a:prstGeom>
        </p:spPr>
      </p:pic>
      <p:pic>
        <p:nvPicPr>
          <p:cNvPr id="16" name="Picture 15">
            <a:extLst>
              <a:ext uri="{FF2B5EF4-FFF2-40B4-BE49-F238E27FC236}">
                <a16:creationId xmlns:a16="http://schemas.microsoft.com/office/drawing/2014/main" id="{651424BD-9AA9-421E-A4A0-542214139011}"/>
              </a:ext>
            </a:extLst>
          </p:cNvPr>
          <p:cNvPicPr>
            <a:picLocks noChangeAspect="1"/>
          </p:cNvPicPr>
          <p:nvPr/>
        </p:nvPicPr>
        <p:blipFill>
          <a:blip r:embed="rId5"/>
          <a:stretch>
            <a:fillRect/>
          </a:stretch>
        </p:blipFill>
        <p:spPr>
          <a:xfrm>
            <a:off x="1565243" y="2497383"/>
            <a:ext cx="3493232" cy="579189"/>
          </a:xfrm>
          <a:prstGeom prst="rect">
            <a:avLst/>
          </a:prstGeom>
        </p:spPr>
      </p:pic>
    </p:spTree>
    <p:extLst>
      <p:ext uri="{BB962C8B-B14F-4D97-AF65-F5344CB8AC3E}">
        <p14:creationId xmlns:p14="http://schemas.microsoft.com/office/powerpoint/2010/main" val="2231460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framework</a:t>
            </a:r>
          </a:p>
        </p:txBody>
      </p:sp>
      <p:sp>
        <p:nvSpPr>
          <p:cNvPr id="3" name="Content Placeholder 2"/>
          <p:cNvSpPr>
            <a:spLocks noGrp="1"/>
          </p:cNvSpPr>
          <p:nvPr>
            <p:ph sz="quarter" idx="1"/>
          </p:nvPr>
        </p:nvSpPr>
        <p:spPr>
          <a:xfrm>
            <a:off x="914400" y="1447800"/>
            <a:ext cx="7772400" cy="5005536"/>
          </a:xfrm>
        </p:spPr>
        <p:txBody>
          <a:bodyPr>
            <a:normAutofit/>
          </a:bodyPr>
          <a:lstStyle/>
          <a:p>
            <a:pPr algn="just"/>
            <a:r>
              <a:rPr lang="en-GB" dirty="0">
                <a:cs typeface="Times New Roman" pitchFamily="18" charset="0"/>
              </a:rPr>
              <a:t>For atoms, spherical symmetry leads to separation of the one electron equation into radial and spin-angular parts. The radial four-spinor: </a:t>
            </a:r>
            <a:endParaRPr lang="en-NZ" dirty="0">
              <a:cs typeface="Times New Roman" pitchFamily="18" charset="0"/>
            </a:endParaRPr>
          </a:p>
          <a:p>
            <a:pPr marL="0" indent="0" algn="just">
              <a:buNone/>
            </a:pPr>
            <a:endParaRPr lang="en-NZ" dirty="0">
              <a:cs typeface="Times New Roman" pitchFamily="18" charset="0"/>
            </a:endParaRPr>
          </a:p>
          <a:p>
            <a:pPr algn="just"/>
            <a:r>
              <a:rPr lang="en-NZ" b="1" i="1" dirty="0" err="1">
                <a:cs typeface="Times New Roman" pitchFamily="18" charset="0"/>
              </a:rPr>
              <a:t>P</a:t>
            </a:r>
            <a:r>
              <a:rPr lang="en-NZ" b="1" i="1" baseline="-25000" dirty="0" err="1">
                <a:cs typeface="Times New Roman" pitchFamily="18" charset="0"/>
              </a:rPr>
              <a:t>nk</a:t>
            </a:r>
            <a:r>
              <a:rPr lang="en-NZ" b="1" i="1" dirty="0">
                <a:cs typeface="Times New Roman" pitchFamily="18" charset="0"/>
              </a:rPr>
              <a:t> </a:t>
            </a:r>
            <a:r>
              <a:rPr lang="en-NZ" dirty="0">
                <a:cs typeface="Times New Roman" pitchFamily="18" charset="0"/>
              </a:rPr>
              <a:t>and </a:t>
            </a:r>
            <a:r>
              <a:rPr lang="en-NZ" b="1" i="1" dirty="0" err="1">
                <a:cs typeface="Times New Roman" pitchFamily="18" charset="0"/>
              </a:rPr>
              <a:t>Q</a:t>
            </a:r>
            <a:r>
              <a:rPr lang="en-NZ" b="1" i="1" baseline="-25000" dirty="0" err="1">
                <a:cs typeface="Times New Roman" pitchFamily="18" charset="0"/>
              </a:rPr>
              <a:t>nk</a:t>
            </a:r>
            <a:r>
              <a:rPr lang="en-NZ" b="1" i="1" dirty="0">
                <a:cs typeface="Times New Roman" pitchFamily="18" charset="0"/>
              </a:rPr>
              <a:t> </a:t>
            </a:r>
            <a:r>
              <a:rPr lang="en-NZ" dirty="0">
                <a:cs typeface="Times New Roman" pitchFamily="18" charset="0"/>
              </a:rPr>
              <a:t>are multiplied by the 2-component spin-angular functions</a:t>
            </a:r>
          </a:p>
          <a:p>
            <a:pPr algn="just"/>
            <a:endParaRPr lang="en-NZ" dirty="0">
              <a:cs typeface="Times New Roman" pitchFamily="18" charset="0"/>
            </a:endParaRPr>
          </a:p>
          <a:p>
            <a:pPr algn="just"/>
            <a:r>
              <a:rPr lang="en-NZ" dirty="0">
                <a:cs typeface="Times New Roman" pitchFamily="18" charset="0"/>
              </a:rPr>
              <a:t>  </a:t>
            </a:r>
          </a:p>
          <a:p>
            <a:pPr marL="0" indent="0" algn="just">
              <a:buNone/>
            </a:pPr>
            <a:endParaRPr lang="en-NZ" dirty="0">
              <a:cs typeface="Times New Roman" pitchFamily="18" charset="0"/>
            </a:endParaRPr>
          </a:p>
          <a:p>
            <a:pPr algn="just"/>
            <a:r>
              <a:rPr lang="en-NZ" dirty="0">
                <a:cs typeface="Times New Roman" pitchFamily="18" charset="0"/>
              </a:rPr>
              <a:t>Solve the Dirac equation using a method of choice</a:t>
            </a:r>
          </a:p>
          <a:p>
            <a:pPr algn="just"/>
            <a:endParaRPr lang="en-NZ" b="1" i="1" dirty="0">
              <a:cs typeface="Times New Roman" pitchFamily="18" charset="0"/>
            </a:endParaRPr>
          </a:p>
          <a:p>
            <a:pPr marL="114300" indent="0" algn="just">
              <a:buNone/>
            </a:pPr>
            <a:endParaRPr lang="en-NZ" dirty="0">
              <a:cs typeface="Times New Roman" pitchFamily="18" charset="0"/>
            </a:endParaRPr>
          </a:p>
          <a:p>
            <a:pPr marL="109728" indent="0">
              <a:buNone/>
            </a:pPr>
            <a:endParaRPr lang="en-NZ" sz="3200" dirty="0">
              <a:cs typeface="Times New Roman" pitchFamily="18" charset="0"/>
            </a:endParaRPr>
          </a:p>
          <a:p>
            <a:endParaRPr lang="en-GB" dirty="0"/>
          </a:p>
        </p:txBody>
      </p:sp>
      <p:pic>
        <p:nvPicPr>
          <p:cNvPr id="4" name="Picture 3">
            <a:extLst>
              <a:ext uri="{FF2B5EF4-FFF2-40B4-BE49-F238E27FC236}">
                <a16:creationId xmlns:a16="http://schemas.microsoft.com/office/drawing/2014/main" id="{A67C5E23-D612-44D0-AB22-D1B9375C2322}"/>
              </a:ext>
            </a:extLst>
          </p:cNvPr>
          <p:cNvPicPr>
            <a:picLocks noChangeAspect="1"/>
          </p:cNvPicPr>
          <p:nvPr/>
        </p:nvPicPr>
        <p:blipFill>
          <a:blip r:embed="rId2"/>
          <a:stretch>
            <a:fillRect/>
          </a:stretch>
        </p:blipFill>
        <p:spPr>
          <a:xfrm>
            <a:off x="3779912" y="2374194"/>
            <a:ext cx="2088232" cy="813468"/>
          </a:xfrm>
          <a:prstGeom prst="rect">
            <a:avLst/>
          </a:prstGeom>
        </p:spPr>
      </p:pic>
      <p:pic>
        <p:nvPicPr>
          <p:cNvPr id="5" name="Picture 4">
            <a:extLst>
              <a:ext uri="{FF2B5EF4-FFF2-40B4-BE49-F238E27FC236}">
                <a16:creationId xmlns:a16="http://schemas.microsoft.com/office/drawing/2014/main" id="{8AFBF16C-EB87-4B52-B38B-C5E99B60ED2A}"/>
              </a:ext>
            </a:extLst>
          </p:cNvPr>
          <p:cNvPicPr>
            <a:picLocks noChangeAspect="1"/>
          </p:cNvPicPr>
          <p:nvPr/>
        </p:nvPicPr>
        <p:blipFill>
          <a:blip r:embed="rId3"/>
          <a:stretch>
            <a:fillRect/>
          </a:stretch>
        </p:blipFill>
        <p:spPr>
          <a:xfrm>
            <a:off x="3419872" y="3726536"/>
            <a:ext cx="2559983" cy="775040"/>
          </a:xfrm>
          <a:prstGeom prst="rect">
            <a:avLst/>
          </a:prstGeom>
        </p:spPr>
      </p:pic>
      <p:pic>
        <p:nvPicPr>
          <p:cNvPr id="6" name="Picture 5">
            <a:extLst>
              <a:ext uri="{FF2B5EF4-FFF2-40B4-BE49-F238E27FC236}">
                <a16:creationId xmlns:a16="http://schemas.microsoft.com/office/drawing/2014/main" id="{25B4AE88-8033-4350-92CB-799508AFF8EC}"/>
              </a:ext>
            </a:extLst>
          </p:cNvPr>
          <p:cNvPicPr>
            <a:picLocks noChangeAspect="1"/>
          </p:cNvPicPr>
          <p:nvPr/>
        </p:nvPicPr>
        <p:blipFill>
          <a:blip r:embed="rId4"/>
          <a:stretch>
            <a:fillRect/>
          </a:stretch>
        </p:blipFill>
        <p:spPr>
          <a:xfrm>
            <a:off x="1532477" y="4501576"/>
            <a:ext cx="1005927" cy="457240"/>
          </a:xfrm>
          <a:prstGeom prst="rect">
            <a:avLst/>
          </a:prstGeom>
        </p:spPr>
      </p:pic>
      <p:pic>
        <p:nvPicPr>
          <p:cNvPr id="7" name="Picture 6">
            <a:extLst>
              <a:ext uri="{FF2B5EF4-FFF2-40B4-BE49-F238E27FC236}">
                <a16:creationId xmlns:a16="http://schemas.microsoft.com/office/drawing/2014/main" id="{A2338C71-C42F-4E12-8B33-0263C04E838C}"/>
              </a:ext>
            </a:extLst>
          </p:cNvPr>
          <p:cNvPicPr>
            <a:picLocks noChangeAspect="1"/>
          </p:cNvPicPr>
          <p:nvPr/>
        </p:nvPicPr>
        <p:blipFill>
          <a:blip r:embed="rId5"/>
          <a:stretch>
            <a:fillRect/>
          </a:stretch>
        </p:blipFill>
        <p:spPr>
          <a:xfrm>
            <a:off x="2807804" y="4583591"/>
            <a:ext cx="1944216" cy="1022764"/>
          </a:xfrm>
          <a:prstGeom prst="rect">
            <a:avLst/>
          </a:prstGeom>
        </p:spPr>
      </p:pic>
    </p:spTree>
    <p:extLst>
      <p:ext uri="{BB962C8B-B14F-4D97-AF65-F5344CB8AC3E}">
        <p14:creationId xmlns:p14="http://schemas.microsoft.com/office/powerpoint/2010/main" val="4026961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Relativistic framework</a:t>
            </a:r>
          </a:p>
        </p:txBody>
      </p:sp>
      <p:sp>
        <p:nvSpPr>
          <p:cNvPr id="3" name="Content Placeholder 2"/>
          <p:cNvSpPr>
            <a:spLocks noGrp="1"/>
          </p:cNvSpPr>
          <p:nvPr>
            <p:ph sz="quarter" idx="1"/>
          </p:nvPr>
        </p:nvSpPr>
        <p:spPr>
          <a:xfrm>
            <a:off x="914400" y="1447800"/>
            <a:ext cx="7772400" cy="5005536"/>
          </a:xfrm>
        </p:spPr>
        <p:txBody>
          <a:bodyPr>
            <a:normAutofit/>
          </a:bodyPr>
          <a:lstStyle/>
          <a:p>
            <a:pPr algn="just"/>
            <a:r>
              <a:rPr lang="en-GB" dirty="0">
                <a:cs typeface="Times New Roman" pitchFamily="18" charset="0"/>
              </a:rPr>
              <a:t> Approximations: 2-component approaches, in particular X2C (exact relativistic 2-component Hamiltonian). Results typically within single % from the 4c numbers</a:t>
            </a:r>
          </a:p>
          <a:p>
            <a:pPr algn="just"/>
            <a:r>
              <a:rPr lang="en-GB" dirty="0">
                <a:cs typeface="Times New Roman" pitchFamily="18" charset="0"/>
              </a:rPr>
              <a:t>Effect of relativity: perform NR calculations either in NR framework, or, for better comparison, in relativistic code, setting </a:t>
            </a:r>
            <a:r>
              <a:rPr lang="en-GB" i="1" dirty="0">
                <a:cs typeface="Times New Roman" pitchFamily="18" charset="0"/>
              </a:rPr>
              <a:t>c </a:t>
            </a:r>
            <a:r>
              <a:rPr lang="en-GB" dirty="0">
                <a:cs typeface="Times New Roman" pitchFamily="18" charset="0"/>
              </a:rPr>
              <a:t> to a very big number</a:t>
            </a:r>
            <a:endParaRPr lang="en-NZ" dirty="0">
              <a:cs typeface="Times New Roman" pitchFamily="18" charset="0"/>
            </a:endParaRPr>
          </a:p>
          <a:p>
            <a:pPr marL="0" indent="0" algn="just">
              <a:buNone/>
            </a:pPr>
            <a:endParaRPr lang="en-NZ" dirty="0">
              <a:cs typeface="Times New Roman" pitchFamily="18" charset="0"/>
            </a:endParaRPr>
          </a:p>
          <a:p>
            <a:pPr algn="just"/>
            <a:endParaRPr lang="en-NZ" b="1" i="1" dirty="0">
              <a:cs typeface="Times New Roman" pitchFamily="18" charset="0"/>
            </a:endParaRPr>
          </a:p>
          <a:p>
            <a:pPr marL="114300" indent="0" algn="just">
              <a:buNone/>
            </a:pPr>
            <a:endParaRPr lang="en-NZ" dirty="0">
              <a:cs typeface="Times New Roman" pitchFamily="18" charset="0"/>
            </a:endParaRPr>
          </a:p>
          <a:p>
            <a:pPr marL="109728" indent="0">
              <a:buNone/>
            </a:pPr>
            <a:endParaRPr lang="en-NZ" sz="3200" dirty="0">
              <a:cs typeface="Times New Roman" pitchFamily="18" charset="0"/>
            </a:endParaRPr>
          </a:p>
          <a:p>
            <a:endParaRPr lang="en-GB" dirty="0"/>
          </a:p>
        </p:txBody>
      </p:sp>
      <p:pic>
        <p:nvPicPr>
          <p:cNvPr id="9" name="Picture 8">
            <a:extLst>
              <a:ext uri="{FF2B5EF4-FFF2-40B4-BE49-F238E27FC236}">
                <a16:creationId xmlns:a16="http://schemas.microsoft.com/office/drawing/2014/main" id="{2921B9B7-0E9A-4FF1-9053-819B772E053A}"/>
              </a:ext>
            </a:extLst>
          </p:cNvPr>
          <p:cNvPicPr>
            <a:picLocks noChangeAspect="1"/>
          </p:cNvPicPr>
          <p:nvPr/>
        </p:nvPicPr>
        <p:blipFill>
          <a:blip r:embed="rId2"/>
          <a:stretch>
            <a:fillRect/>
          </a:stretch>
        </p:blipFill>
        <p:spPr>
          <a:xfrm>
            <a:off x="1475656" y="6360458"/>
            <a:ext cx="4680520" cy="277256"/>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2F5E9A6E-C361-4418-83A7-25DBF3409919}"/>
                  </a:ext>
                </a:extLst>
              </p14:cNvPr>
              <p14:cNvContentPartPr/>
              <p14:nvPr/>
            </p14:nvContentPartPr>
            <p14:xfrm>
              <a:off x="466151" y="6073595"/>
              <a:ext cx="728640" cy="471240"/>
            </p14:xfrm>
          </p:contentPart>
        </mc:Choice>
        <mc:Fallback xmlns="">
          <p:pic>
            <p:nvPicPr>
              <p:cNvPr id="10" name="Ink 9">
                <a:extLst>
                  <a:ext uri="{FF2B5EF4-FFF2-40B4-BE49-F238E27FC236}">
                    <a16:creationId xmlns:a16="http://schemas.microsoft.com/office/drawing/2014/main" id="{2F5E9A6E-C361-4418-83A7-25DBF3409919}"/>
                  </a:ext>
                </a:extLst>
              </p:cNvPr>
              <p:cNvPicPr/>
              <p:nvPr/>
            </p:nvPicPr>
            <p:blipFill>
              <a:blip r:embed="rId4"/>
              <a:stretch>
                <a:fillRect/>
              </a:stretch>
            </p:blipFill>
            <p:spPr>
              <a:xfrm>
                <a:off x="403151" y="6010955"/>
                <a:ext cx="854280" cy="596880"/>
              </a:xfrm>
              <a:prstGeom prst="rect">
                <a:avLst/>
              </a:prstGeom>
            </p:spPr>
          </p:pic>
        </mc:Fallback>
      </mc:AlternateContent>
    </p:spTree>
    <p:extLst>
      <p:ext uri="{BB962C8B-B14F-4D97-AF65-F5344CB8AC3E}">
        <p14:creationId xmlns:p14="http://schemas.microsoft.com/office/powerpoint/2010/main" val="1631686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7" y="2702412"/>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640944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a:p>
            <a:pPr marL="285750" indent="-285750">
              <a:buFont typeface="Wingdings" panose="05000000000000000000" pitchFamily="2" charset="2"/>
              <a:buChar char="§"/>
            </a:pPr>
            <a:r>
              <a:rPr lang="en-US" dirty="0"/>
              <a:t>Choice of method will depend on the problem and the desired accuracy</a:t>
            </a:r>
            <a:endParaRPr lang="en-GB" dirty="0"/>
          </a:p>
        </p:txBody>
      </p:sp>
      <p:pic>
        <p:nvPicPr>
          <p:cNvPr id="8" name="Picture 7">
            <a:extLst>
              <a:ext uri="{FF2B5EF4-FFF2-40B4-BE49-F238E27FC236}">
                <a16:creationId xmlns:a16="http://schemas.microsoft.com/office/drawing/2014/main" id="{844D279D-5130-4992-9779-2DA409F6AA66}"/>
              </a:ext>
            </a:extLst>
          </p:cNvPr>
          <p:cNvPicPr>
            <a:picLocks noChangeAspect="1"/>
          </p:cNvPicPr>
          <p:nvPr/>
        </p:nvPicPr>
        <p:blipFill>
          <a:blip r:embed="rId3"/>
          <a:stretch>
            <a:fillRect/>
          </a:stretch>
        </p:blipFill>
        <p:spPr>
          <a:xfrm>
            <a:off x="5292080" y="3719160"/>
            <a:ext cx="3284505" cy="1646063"/>
          </a:xfrm>
          <a:prstGeom prst="rect">
            <a:avLst/>
          </a:prstGeom>
        </p:spPr>
      </p:pic>
    </p:spTree>
    <p:extLst>
      <p:ext uri="{BB962C8B-B14F-4D97-AF65-F5344CB8AC3E}">
        <p14:creationId xmlns:p14="http://schemas.microsoft.com/office/powerpoint/2010/main" val="543462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7" y="2702412"/>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640944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a:p>
            <a:pPr marL="285750" indent="-285750">
              <a:buFont typeface="Wingdings" panose="05000000000000000000" pitchFamily="2" charset="2"/>
              <a:buChar char="§"/>
            </a:pPr>
            <a:r>
              <a:rPr lang="en-US" dirty="0"/>
              <a:t>Choice of method will depend on the problem and the desired accuracy</a:t>
            </a:r>
            <a:endParaRPr lang="en-GB" dirty="0"/>
          </a:p>
        </p:txBody>
      </p:sp>
      <p:pic>
        <p:nvPicPr>
          <p:cNvPr id="8" name="Picture 7">
            <a:extLst>
              <a:ext uri="{FF2B5EF4-FFF2-40B4-BE49-F238E27FC236}">
                <a16:creationId xmlns:a16="http://schemas.microsoft.com/office/drawing/2014/main" id="{844D279D-5130-4992-9779-2DA409F6AA66}"/>
              </a:ext>
            </a:extLst>
          </p:cNvPr>
          <p:cNvPicPr>
            <a:picLocks noChangeAspect="1"/>
          </p:cNvPicPr>
          <p:nvPr/>
        </p:nvPicPr>
        <p:blipFill>
          <a:blip r:embed="rId3"/>
          <a:stretch>
            <a:fillRect/>
          </a:stretch>
        </p:blipFill>
        <p:spPr>
          <a:xfrm>
            <a:off x="5292080" y="3719160"/>
            <a:ext cx="3284505" cy="1646063"/>
          </a:xfrm>
          <a:prstGeom prst="rect">
            <a:avLst/>
          </a:prstGeom>
        </p:spPr>
      </p:pic>
      <p:sp>
        <p:nvSpPr>
          <p:cNvPr id="9" name="Rectangle 8">
            <a:extLst>
              <a:ext uri="{FF2B5EF4-FFF2-40B4-BE49-F238E27FC236}">
                <a16:creationId xmlns:a16="http://schemas.microsoft.com/office/drawing/2014/main" id="{B39EEEC0-6264-44B4-A7FF-BF8AD41B621F}"/>
              </a:ext>
            </a:extLst>
          </p:cNvPr>
          <p:cNvSpPr/>
          <p:nvPr/>
        </p:nvSpPr>
        <p:spPr>
          <a:xfrm>
            <a:off x="1475656" y="4118979"/>
            <a:ext cx="756084" cy="423212"/>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95701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7" y="2702412"/>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640944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a:p>
            <a:pPr marL="285750" indent="-285750">
              <a:buFont typeface="Wingdings" panose="05000000000000000000" pitchFamily="2" charset="2"/>
              <a:buChar char="§"/>
            </a:pPr>
            <a:r>
              <a:rPr lang="en-US" dirty="0"/>
              <a:t>Choice of method will depend on the problem and the desired accuracy</a:t>
            </a:r>
            <a:endParaRPr lang="en-GB" dirty="0"/>
          </a:p>
        </p:txBody>
      </p:sp>
      <p:pic>
        <p:nvPicPr>
          <p:cNvPr id="8" name="Picture 7">
            <a:extLst>
              <a:ext uri="{FF2B5EF4-FFF2-40B4-BE49-F238E27FC236}">
                <a16:creationId xmlns:a16="http://schemas.microsoft.com/office/drawing/2014/main" id="{844D279D-5130-4992-9779-2DA409F6AA66}"/>
              </a:ext>
            </a:extLst>
          </p:cNvPr>
          <p:cNvPicPr>
            <a:picLocks noChangeAspect="1"/>
          </p:cNvPicPr>
          <p:nvPr/>
        </p:nvPicPr>
        <p:blipFill>
          <a:blip r:embed="rId3"/>
          <a:stretch>
            <a:fillRect/>
          </a:stretch>
        </p:blipFill>
        <p:spPr>
          <a:xfrm>
            <a:off x="5292080" y="3719160"/>
            <a:ext cx="3284505" cy="1646063"/>
          </a:xfrm>
          <a:prstGeom prst="rect">
            <a:avLst/>
          </a:prstGeom>
        </p:spPr>
      </p:pic>
      <p:sp>
        <p:nvSpPr>
          <p:cNvPr id="9" name="Rectangle 8">
            <a:extLst>
              <a:ext uri="{FF2B5EF4-FFF2-40B4-BE49-F238E27FC236}">
                <a16:creationId xmlns:a16="http://schemas.microsoft.com/office/drawing/2014/main" id="{B39EEEC0-6264-44B4-A7FF-BF8AD41B621F}"/>
              </a:ext>
            </a:extLst>
          </p:cNvPr>
          <p:cNvSpPr/>
          <p:nvPr/>
        </p:nvSpPr>
        <p:spPr>
          <a:xfrm>
            <a:off x="1475656" y="4118979"/>
            <a:ext cx="756084" cy="423212"/>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ight Arrow 3">
            <a:extLst>
              <a:ext uri="{FF2B5EF4-FFF2-40B4-BE49-F238E27FC236}">
                <a16:creationId xmlns:a16="http://schemas.microsoft.com/office/drawing/2014/main" id="{13DBD8D5-2C6D-4B67-9EF4-782E3E481325}"/>
              </a:ext>
            </a:extLst>
          </p:cNvPr>
          <p:cNvSpPr/>
          <p:nvPr/>
        </p:nvSpPr>
        <p:spPr>
          <a:xfrm rot="16200000">
            <a:off x="1673435" y="3560674"/>
            <a:ext cx="545963" cy="5706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79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Experiments on heavy and/or unstable  elements</a:t>
            </a:r>
          </a:p>
        </p:txBody>
      </p:sp>
      <p:sp>
        <p:nvSpPr>
          <p:cNvPr id="3" name="Content Placeholder 2"/>
          <p:cNvSpPr>
            <a:spLocks noGrp="1"/>
          </p:cNvSpPr>
          <p:nvPr>
            <p:ph sz="quarter" idx="1"/>
          </p:nvPr>
        </p:nvSpPr>
        <p:spPr/>
        <p:txBody>
          <a:bodyPr>
            <a:normAutofit/>
          </a:bodyPr>
          <a:lstStyle/>
          <a:p>
            <a:r>
              <a:rPr lang="en-GB" dirty="0"/>
              <a:t>Extremely challenging:</a:t>
            </a:r>
          </a:p>
          <a:p>
            <a:pPr lvl="1"/>
            <a:r>
              <a:rPr lang="en-GB" dirty="0"/>
              <a:t>Low production rates (down to a few atoms </a:t>
            </a:r>
            <a:r>
              <a:rPr lang="en-GB" u="sng" dirty="0"/>
              <a:t>per month</a:t>
            </a:r>
            <a:r>
              <a:rPr lang="en-GB" dirty="0"/>
              <a:t>)</a:t>
            </a:r>
          </a:p>
          <a:p>
            <a:pPr lvl="1"/>
            <a:r>
              <a:rPr lang="en-GB" dirty="0"/>
              <a:t>Radioactive elements</a:t>
            </a:r>
          </a:p>
          <a:p>
            <a:pPr lvl="1"/>
            <a:r>
              <a:rPr lang="en-GB" dirty="0"/>
              <a:t>Short lifetimes (sometimes just minutes or seconds)</a:t>
            </a:r>
          </a:p>
          <a:p>
            <a:pPr marL="320040" lvl="1" indent="0">
              <a:buNone/>
            </a:pPr>
            <a:endParaRPr lang="en-GB" dirty="0"/>
          </a:p>
          <a:p>
            <a:pPr marL="320040" lvl="1"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3284984"/>
            <a:ext cx="5040560" cy="3106669"/>
          </a:xfrm>
          <a:prstGeom prst="rect">
            <a:avLst/>
          </a:prstGeom>
        </p:spPr>
      </p:pic>
      <p:sp>
        <p:nvSpPr>
          <p:cNvPr id="6" name="TextBox 5"/>
          <p:cNvSpPr txBox="1"/>
          <p:nvPr/>
        </p:nvSpPr>
        <p:spPr>
          <a:xfrm>
            <a:off x="6372200" y="4006928"/>
            <a:ext cx="2232249" cy="830997"/>
          </a:xfrm>
          <a:prstGeom prst="rect">
            <a:avLst/>
          </a:prstGeom>
          <a:noFill/>
          <a:ln w="2540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NZ" sz="1600" b="1" i="0" u="none" strike="noStrike" kern="0" cap="none" spc="0" normalizeH="0" baseline="0" noProof="0" dirty="0">
                <a:ln>
                  <a:noFill/>
                </a:ln>
                <a:solidFill>
                  <a:schemeClr val="accent1">
                    <a:lumMod val="75000"/>
                  </a:schemeClr>
                </a:solidFill>
                <a:effectLst/>
                <a:uLnTx/>
                <a:uFillTx/>
                <a:cs typeface="Times New Roman" pitchFamily="18" charset="0"/>
              </a:rPr>
              <a:t>103 yrs. &gt; t</a:t>
            </a:r>
            <a:r>
              <a:rPr kumimoji="0" lang="en-NZ" sz="1600" b="1" i="0" u="none" strike="noStrike" kern="0" cap="none" spc="0" normalizeH="0" baseline="-25000" noProof="0" dirty="0">
                <a:ln>
                  <a:noFill/>
                </a:ln>
                <a:solidFill>
                  <a:schemeClr val="accent1">
                    <a:lumMod val="75000"/>
                  </a:schemeClr>
                </a:solidFill>
                <a:effectLst/>
                <a:uLnTx/>
                <a:uFillTx/>
                <a:cs typeface="Times New Roman" pitchFamily="18" charset="0"/>
              </a:rPr>
              <a:t>1/2</a:t>
            </a:r>
            <a:r>
              <a:rPr kumimoji="0" lang="en-NZ" sz="1600" b="1" i="0" u="none" strike="noStrike" kern="0" cap="none" spc="0" normalizeH="0" baseline="0" noProof="0" dirty="0">
                <a:ln>
                  <a:noFill/>
                </a:ln>
                <a:solidFill>
                  <a:schemeClr val="accent1">
                    <a:lumMod val="75000"/>
                  </a:schemeClr>
                </a:solidFill>
                <a:effectLst/>
                <a:uLnTx/>
                <a:uFillTx/>
                <a:cs typeface="Times New Roman" pitchFamily="18" charset="0"/>
              </a:rPr>
              <a:t> &gt;1 day</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600" b="1" i="0" u="none" strike="noStrike" kern="0" cap="none" spc="0" normalizeH="0" baseline="0" noProof="0" dirty="0">
                <a:ln>
                  <a:noFill/>
                </a:ln>
                <a:solidFill>
                  <a:srgbClr val="FF0000"/>
                </a:solidFill>
                <a:effectLst/>
                <a:uLnTx/>
                <a:uFillTx/>
                <a:cs typeface="Times New Roman" pitchFamily="18" charset="0"/>
              </a:rPr>
              <a:t>1 day &gt; t</a:t>
            </a:r>
            <a:r>
              <a:rPr kumimoji="0" lang="en-NZ" sz="1600" b="1" i="0" u="none" strike="noStrike" kern="0" cap="none" spc="0" normalizeH="0" baseline="-25000" noProof="0" dirty="0">
                <a:ln>
                  <a:noFill/>
                </a:ln>
                <a:solidFill>
                  <a:srgbClr val="FF0000"/>
                </a:solidFill>
                <a:effectLst/>
                <a:uLnTx/>
                <a:uFillTx/>
                <a:cs typeface="Times New Roman" pitchFamily="18" charset="0"/>
              </a:rPr>
              <a:t>1/2</a:t>
            </a:r>
            <a:r>
              <a:rPr kumimoji="0" lang="en-NZ" sz="1600" b="1" i="0" u="none" strike="noStrike" kern="0" cap="none" spc="0" normalizeH="0" baseline="0" noProof="0" dirty="0">
                <a:ln>
                  <a:noFill/>
                </a:ln>
                <a:solidFill>
                  <a:srgbClr val="FF0000"/>
                </a:solidFill>
                <a:effectLst/>
                <a:uLnTx/>
                <a:uFillTx/>
                <a:cs typeface="Times New Roman" pitchFamily="18" charset="0"/>
              </a:rPr>
              <a:t>&gt;1 min.</a:t>
            </a:r>
          </a:p>
          <a:p>
            <a:pPr marL="0" marR="0" lvl="0" indent="0" defTabSz="914400" eaLnBrk="1" fontAlgn="auto" latinLnBrk="0" hangingPunct="1">
              <a:lnSpc>
                <a:spcPct val="100000"/>
              </a:lnSpc>
              <a:spcBef>
                <a:spcPts val="0"/>
              </a:spcBef>
              <a:spcAft>
                <a:spcPts val="0"/>
              </a:spcAft>
              <a:buClrTx/>
              <a:buSzTx/>
              <a:buFontTx/>
              <a:buNone/>
              <a:tabLst/>
              <a:defRPr/>
            </a:pPr>
            <a:r>
              <a:rPr kumimoji="0" lang="en-NZ" sz="1600" b="1" i="0" u="none" strike="noStrike" kern="0" cap="none" spc="0" normalizeH="0" baseline="0" noProof="0" dirty="0">
                <a:ln>
                  <a:noFill/>
                </a:ln>
                <a:solidFill>
                  <a:srgbClr val="4C216D"/>
                </a:solidFill>
                <a:effectLst/>
                <a:uLnTx/>
                <a:uFillTx/>
                <a:cs typeface="Times New Roman" pitchFamily="18" charset="0"/>
              </a:rPr>
              <a:t>1 min. &gt; t</a:t>
            </a:r>
            <a:r>
              <a:rPr kumimoji="0" lang="en-NZ" sz="1600" b="1" i="0" u="none" strike="noStrike" kern="0" cap="none" spc="0" normalizeH="0" baseline="-25000" noProof="0" dirty="0">
                <a:ln>
                  <a:noFill/>
                </a:ln>
                <a:solidFill>
                  <a:srgbClr val="4C216D"/>
                </a:solidFill>
                <a:effectLst/>
                <a:uLnTx/>
                <a:uFillTx/>
                <a:cs typeface="Times New Roman" pitchFamily="18" charset="0"/>
              </a:rPr>
              <a:t>1/2</a:t>
            </a:r>
            <a:r>
              <a:rPr kumimoji="0" lang="en-NZ" sz="1600" b="1" i="0" u="none" strike="noStrike" kern="0" cap="none" spc="0" normalizeH="0" baseline="0" noProof="0" dirty="0">
                <a:ln>
                  <a:noFill/>
                </a:ln>
                <a:solidFill>
                  <a:srgbClr val="4C216D"/>
                </a:solidFill>
                <a:effectLst/>
                <a:uLnTx/>
                <a:uFillTx/>
                <a:cs typeface="Times New Roman" pitchFamily="18" charset="0"/>
              </a:rPr>
              <a:t> </a:t>
            </a:r>
          </a:p>
        </p:txBody>
      </p:sp>
    </p:spTree>
    <p:extLst>
      <p:ext uri="{BB962C8B-B14F-4D97-AF65-F5344CB8AC3E}">
        <p14:creationId xmlns:p14="http://schemas.microsoft.com/office/powerpoint/2010/main" val="4278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Experiments on heavy and/or unstable  elements</a:t>
            </a:r>
          </a:p>
        </p:txBody>
      </p:sp>
      <p:sp>
        <p:nvSpPr>
          <p:cNvPr id="3" name="Content Placeholder 2"/>
          <p:cNvSpPr>
            <a:spLocks noGrp="1"/>
          </p:cNvSpPr>
          <p:nvPr>
            <p:ph sz="quarter" idx="1"/>
          </p:nvPr>
        </p:nvSpPr>
        <p:spPr/>
        <p:txBody>
          <a:bodyPr>
            <a:normAutofit/>
          </a:bodyPr>
          <a:lstStyle/>
          <a:p>
            <a:r>
              <a:rPr lang="en-GB" dirty="0"/>
              <a:t>Extremely challenging:</a:t>
            </a:r>
          </a:p>
          <a:p>
            <a:pPr lvl="1"/>
            <a:r>
              <a:rPr lang="en-GB" dirty="0"/>
              <a:t>Low production rates </a:t>
            </a:r>
          </a:p>
          <a:p>
            <a:pPr lvl="1"/>
            <a:r>
              <a:rPr lang="en-GB" dirty="0"/>
              <a:t>Short lifetimes</a:t>
            </a:r>
          </a:p>
          <a:p>
            <a:pPr lvl="1"/>
            <a:r>
              <a:rPr lang="en-GB" dirty="0"/>
              <a:t>Radioactive elements</a:t>
            </a:r>
          </a:p>
          <a:p>
            <a:pPr lvl="1"/>
            <a:r>
              <a:rPr lang="en-GB" dirty="0"/>
              <a:t>Expensive, large scale, long term experiments</a:t>
            </a:r>
          </a:p>
          <a:p>
            <a:pPr marL="320040" lvl="1" indent="0">
              <a:buNone/>
            </a:pPr>
            <a:endParaRPr lang="en-GB" dirty="0"/>
          </a:p>
          <a:p>
            <a:pPr marL="320040" lvl="1" indent="0">
              <a:buNone/>
            </a:pPr>
            <a:endParaRPr lang="en-GB" dirty="0"/>
          </a:p>
          <a:p>
            <a:pPr marL="320040" lvl="1" indent="0">
              <a:buNone/>
            </a:pP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65" y="4005064"/>
            <a:ext cx="5082818" cy="231584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7" y="3997351"/>
            <a:ext cx="3196407" cy="2323553"/>
          </a:xfrm>
          <a:prstGeom prst="rect">
            <a:avLst/>
          </a:prstGeom>
        </p:spPr>
      </p:pic>
    </p:spTree>
    <p:extLst>
      <p:ext uri="{BB962C8B-B14F-4D97-AF65-F5344CB8AC3E}">
        <p14:creationId xmlns:p14="http://schemas.microsoft.com/office/powerpoint/2010/main" val="78464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Experiments on heavy and/or unstable  elements</a:t>
            </a:r>
          </a:p>
        </p:txBody>
      </p:sp>
      <p:sp>
        <p:nvSpPr>
          <p:cNvPr id="3" name="Content Placeholder 2"/>
          <p:cNvSpPr>
            <a:spLocks noGrp="1"/>
          </p:cNvSpPr>
          <p:nvPr>
            <p:ph sz="quarter" idx="1"/>
          </p:nvPr>
        </p:nvSpPr>
        <p:spPr/>
        <p:txBody>
          <a:bodyPr/>
          <a:lstStyle/>
          <a:p>
            <a:r>
              <a:rPr lang="en-GB" dirty="0"/>
              <a:t>Success of such studies requires a combination of novel, fast, and sensitive experimental methods and </a:t>
            </a:r>
            <a:r>
              <a:rPr lang="en-GB" u="sng" dirty="0"/>
              <a:t>theoretical support</a:t>
            </a:r>
          </a:p>
        </p:txBody>
      </p:sp>
    </p:spTree>
    <p:extLst>
      <p:ext uri="{BB962C8B-B14F-4D97-AF65-F5344CB8AC3E}">
        <p14:creationId xmlns:p14="http://schemas.microsoft.com/office/powerpoint/2010/main" val="318554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92696"/>
            <a:ext cx="7772400" cy="5327104"/>
          </a:xfrm>
        </p:spPr>
        <p:txBody>
          <a:bodyPr/>
          <a:lstStyle/>
          <a:p>
            <a:r>
              <a:rPr lang="en-GB" dirty="0"/>
              <a:t>Theory can provide:</a:t>
            </a:r>
          </a:p>
          <a:p>
            <a:pPr lvl="1"/>
            <a:r>
              <a:rPr lang="en-GB" dirty="0"/>
              <a:t>Reliable predictions for planning the measurements:</a:t>
            </a:r>
          </a:p>
          <a:p>
            <a:pPr lvl="2"/>
            <a:r>
              <a:rPr lang="en-GB" dirty="0"/>
              <a:t>Spectroscopy: predictions of transition energies and intensities</a:t>
            </a:r>
          </a:p>
          <a:p>
            <a:pPr lvl="2"/>
            <a:r>
              <a:rPr lang="en-GB" dirty="0"/>
              <a:t>Laser cooling: promising schemes </a:t>
            </a:r>
          </a:p>
          <a:p>
            <a:pPr lvl="2"/>
            <a:r>
              <a:rPr lang="en-GB" dirty="0"/>
              <a:t>etc…</a:t>
            </a:r>
          </a:p>
          <a:p>
            <a:pPr lvl="2"/>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2780928"/>
            <a:ext cx="6677957" cy="2057687"/>
          </a:xfrm>
          <a:prstGeom prst="rect">
            <a:avLst/>
          </a:prstGeom>
        </p:spPr>
      </p:pic>
      <p:sp>
        <p:nvSpPr>
          <p:cNvPr id="4" name="Rectangle 3">
            <a:extLst>
              <a:ext uri="{FF2B5EF4-FFF2-40B4-BE49-F238E27FC236}">
                <a16:creationId xmlns:a16="http://schemas.microsoft.com/office/drawing/2014/main" id="{AD386499-CCDC-430C-8AFE-CC955915AA70}"/>
              </a:ext>
            </a:extLst>
          </p:cNvPr>
          <p:cNvSpPr/>
          <p:nvPr/>
        </p:nvSpPr>
        <p:spPr>
          <a:xfrm>
            <a:off x="3131840" y="3717032"/>
            <a:ext cx="36004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7797427-D75B-41BB-B620-4F72B7BC8152}"/>
              </a:ext>
            </a:extLst>
          </p:cNvPr>
          <p:cNvCxnSpPr/>
          <p:nvPr/>
        </p:nvCxnSpPr>
        <p:spPr>
          <a:xfrm>
            <a:off x="3275856" y="3763402"/>
            <a:ext cx="0" cy="69934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1C011E7-AE0F-48C3-A25A-6D90B1172346}"/>
              </a:ext>
            </a:extLst>
          </p:cNvPr>
          <p:cNvPicPr>
            <a:picLocks noChangeAspect="1"/>
          </p:cNvPicPr>
          <p:nvPr/>
        </p:nvPicPr>
        <p:blipFill>
          <a:blip r:embed="rId3"/>
          <a:stretch>
            <a:fillRect/>
          </a:stretch>
        </p:blipFill>
        <p:spPr>
          <a:xfrm>
            <a:off x="5940152" y="4653136"/>
            <a:ext cx="2951212" cy="2109821"/>
          </a:xfrm>
          <a:prstGeom prst="rect">
            <a:avLst/>
          </a:prstGeom>
        </p:spPr>
      </p:pic>
    </p:spTree>
    <p:extLst>
      <p:ext uri="{BB962C8B-B14F-4D97-AF65-F5344CB8AC3E}">
        <p14:creationId xmlns:p14="http://schemas.microsoft.com/office/powerpoint/2010/main" val="1601851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92696"/>
            <a:ext cx="7772400" cy="5327104"/>
          </a:xfrm>
        </p:spPr>
        <p:txBody>
          <a:bodyPr/>
          <a:lstStyle/>
          <a:p>
            <a:r>
              <a:rPr lang="en-GB" dirty="0"/>
              <a:t>Theory can provide:</a:t>
            </a:r>
          </a:p>
          <a:p>
            <a:pPr lvl="1"/>
            <a:r>
              <a:rPr lang="en-GB" dirty="0"/>
              <a:t>Reliable predictions for planning the measurements:</a:t>
            </a:r>
          </a:p>
          <a:p>
            <a:pPr lvl="2"/>
            <a:r>
              <a:rPr lang="en-GB" dirty="0"/>
              <a:t>Spectroscopy: predictions of transition energies and intensities</a:t>
            </a:r>
          </a:p>
          <a:p>
            <a:pPr lvl="2"/>
            <a:r>
              <a:rPr lang="en-GB" dirty="0"/>
              <a:t>Laser cooling: promising schemes </a:t>
            </a:r>
          </a:p>
          <a:p>
            <a:pPr lvl="2"/>
            <a:r>
              <a:rPr lang="en-GB" dirty="0"/>
              <a:t>etc…</a:t>
            </a:r>
          </a:p>
          <a:p>
            <a:pPr lvl="2"/>
            <a:endParaRPr lang="en-GB" dirty="0"/>
          </a:p>
        </p:txBody>
      </p:sp>
      <p:sp>
        <p:nvSpPr>
          <p:cNvPr id="4" name="Rectangle 3">
            <a:extLst>
              <a:ext uri="{FF2B5EF4-FFF2-40B4-BE49-F238E27FC236}">
                <a16:creationId xmlns:a16="http://schemas.microsoft.com/office/drawing/2014/main" id="{AD386499-CCDC-430C-8AFE-CC955915AA70}"/>
              </a:ext>
            </a:extLst>
          </p:cNvPr>
          <p:cNvSpPr/>
          <p:nvPr/>
        </p:nvSpPr>
        <p:spPr>
          <a:xfrm>
            <a:off x="3131840" y="3717032"/>
            <a:ext cx="360040" cy="7920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E7797427-D75B-41BB-B620-4F72B7BC8152}"/>
              </a:ext>
            </a:extLst>
          </p:cNvPr>
          <p:cNvCxnSpPr/>
          <p:nvPr/>
        </p:nvCxnSpPr>
        <p:spPr>
          <a:xfrm>
            <a:off x="3275856" y="3763402"/>
            <a:ext cx="0" cy="699349"/>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6F8279E-4C3A-417C-A08A-8FB45922FE12}"/>
              </a:ext>
            </a:extLst>
          </p:cNvPr>
          <p:cNvPicPr>
            <a:picLocks noChangeAspect="1"/>
          </p:cNvPicPr>
          <p:nvPr/>
        </p:nvPicPr>
        <p:blipFill>
          <a:blip r:embed="rId2"/>
          <a:stretch>
            <a:fillRect/>
          </a:stretch>
        </p:blipFill>
        <p:spPr>
          <a:xfrm>
            <a:off x="1043608" y="2817366"/>
            <a:ext cx="3096344" cy="3324709"/>
          </a:xfrm>
          <a:prstGeom prst="rect">
            <a:avLst/>
          </a:prstGeom>
        </p:spPr>
      </p:pic>
      <p:pic>
        <p:nvPicPr>
          <p:cNvPr id="10" name="Picture 9">
            <a:extLst>
              <a:ext uri="{FF2B5EF4-FFF2-40B4-BE49-F238E27FC236}">
                <a16:creationId xmlns:a16="http://schemas.microsoft.com/office/drawing/2014/main" id="{6C6F7939-332D-4CEC-AE5E-8BCEE457FD3D}"/>
              </a:ext>
            </a:extLst>
          </p:cNvPr>
          <p:cNvPicPr>
            <a:picLocks noChangeAspect="1"/>
          </p:cNvPicPr>
          <p:nvPr/>
        </p:nvPicPr>
        <p:blipFill>
          <a:blip r:embed="rId3"/>
          <a:stretch>
            <a:fillRect/>
          </a:stretch>
        </p:blipFill>
        <p:spPr>
          <a:xfrm>
            <a:off x="778362" y="6138424"/>
            <a:ext cx="3816424" cy="497606"/>
          </a:xfrm>
          <a:prstGeom prst="rect">
            <a:avLst/>
          </a:prstGeom>
        </p:spPr>
      </p:pic>
      <p:pic>
        <p:nvPicPr>
          <p:cNvPr id="11" name="Picture 10">
            <a:extLst>
              <a:ext uri="{FF2B5EF4-FFF2-40B4-BE49-F238E27FC236}">
                <a16:creationId xmlns:a16="http://schemas.microsoft.com/office/drawing/2014/main" id="{3368B48E-1CBA-4420-8671-B931AD0F1547}"/>
              </a:ext>
            </a:extLst>
          </p:cNvPr>
          <p:cNvPicPr>
            <a:picLocks noChangeAspect="1"/>
          </p:cNvPicPr>
          <p:nvPr/>
        </p:nvPicPr>
        <p:blipFill>
          <a:blip r:embed="rId4"/>
          <a:stretch>
            <a:fillRect/>
          </a:stretch>
        </p:blipFill>
        <p:spPr>
          <a:xfrm>
            <a:off x="4821425" y="2817366"/>
            <a:ext cx="3501911" cy="2834618"/>
          </a:xfrm>
          <a:prstGeom prst="rect">
            <a:avLst/>
          </a:prstGeom>
        </p:spPr>
      </p:pic>
      <p:pic>
        <p:nvPicPr>
          <p:cNvPr id="12" name="Picture 11">
            <a:extLst>
              <a:ext uri="{FF2B5EF4-FFF2-40B4-BE49-F238E27FC236}">
                <a16:creationId xmlns:a16="http://schemas.microsoft.com/office/drawing/2014/main" id="{0546278F-A488-4477-8AD4-7C6039678406}"/>
              </a:ext>
            </a:extLst>
          </p:cNvPr>
          <p:cNvPicPr>
            <a:picLocks noChangeAspect="1"/>
          </p:cNvPicPr>
          <p:nvPr/>
        </p:nvPicPr>
        <p:blipFill>
          <a:blip r:embed="rId5"/>
          <a:stretch>
            <a:fillRect/>
          </a:stretch>
        </p:blipFill>
        <p:spPr>
          <a:xfrm>
            <a:off x="4572000" y="5666792"/>
            <a:ext cx="4392488" cy="627116"/>
          </a:xfrm>
          <a:prstGeom prst="rect">
            <a:avLst/>
          </a:prstGeom>
        </p:spPr>
      </p:pic>
    </p:spTree>
    <p:extLst>
      <p:ext uri="{BB962C8B-B14F-4D97-AF65-F5344CB8AC3E}">
        <p14:creationId xmlns:p14="http://schemas.microsoft.com/office/powerpoint/2010/main" val="1555003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18130</TotalTime>
  <Words>1572</Words>
  <Application>Microsoft Office PowerPoint</Application>
  <PresentationFormat>On-screen Show (4:3)</PresentationFormat>
  <Paragraphs>337</Paragraphs>
  <Slides>47</Slides>
  <Notes>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2" baseType="lpstr">
      <vt:lpstr>ＭＳ Ｐゴシック</vt:lpstr>
      <vt:lpstr>Arial</vt:lpstr>
      <vt:lpstr>Calibri</vt:lpstr>
      <vt:lpstr>Cambria</vt:lpstr>
      <vt:lpstr>ff2</vt:lpstr>
      <vt:lpstr>ff3</vt:lpstr>
      <vt:lpstr>ffb</vt:lpstr>
      <vt:lpstr>Franklin Gothic Book</vt:lpstr>
      <vt:lpstr>Perpetua</vt:lpstr>
      <vt:lpstr>Times</vt:lpstr>
      <vt:lpstr>Times New Roman</vt:lpstr>
      <vt:lpstr>Wingdings</vt:lpstr>
      <vt:lpstr>Wingdings 2</vt:lpstr>
      <vt:lpstr>Equity</vt:lpstr>
      <vt:lpstr>Equation</vt:lpstr>
      <vt:lpstr>High‐accuracy electronic structure theory in support of spectroscopy</vt:lpstr>
      <vt:lpstr>PowerPoint Presentation</vt:lpstr>
      <vt:lpstr>PowerPoint Presentation</vt:lpstr>
      <vt:lpstr>PowerPoint Presentation</vt:lpstr>
      <vt:lpstr>Experiments on heavy and/or unstable  elements</vt:lpstr>
      <vt:lpstr>Experiments on heavy and/or unstable  elements</vt:lpstr>
      <vt:lpstr>Experiments on heavy and/or unstable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Computational methods</vt:lpstr>
      <vt:lpstr>Computational methods</vt:lpstr>
      <vt:lpstr>Computational methods</vt:lpstr>
      <vt:lpstr>Computational methods</vt:lpstr>
      <vt:lpstr>Relativity</vt:lpstr>
      <vt:lpstr>Relativity</vt:lpstr>
      <vt:lpstr>Relativity</vt:lpstr>
      <vt:lpstr>Relativity</vt:lpstr>
      <vt:lpstr>Relativity</vt:lpstr>
      <vt:lpstr>PowerPoint Presentation</vt:lpstr>
      <vt:lpstr>Relativity</vt:lpstr>
      <vt:lpstr>Relativity</vt:lpstr>
      <vt:lpstr>Relativity</vt:lpstr>
      <vt:lpstr>Relativity</vt:lpstr>
      <vt:lpstr>Relativity</vt:lpstr>
      <vt:lpstr>Relativity</vt:lpstr>
      <vt:lpstr>Relativity</vt:lpstr>
      <vt:lpstr>Relativity</vt:lpstr>
      <vt:lpstr>Relativity</vt:lpstr>
      <vt:lpstr>Relativistic framework</vt:lpstr>
      <vt:lpstr>Relativistic framework</vt:lpstr>
      <vt:lpstr>Relativistic framework</vt:lpstr>
      <vt:lpstr>Relativistic framework</vt:lpstr>
      <vt:lpstr>Relativistic framework</vt:lpstr>
      <vt:lpstr>Relativistic framework</vt:lpstr>
      <vt:lpstr>Relativistic framework</vt:lpstr>
      <vt:lpstr>Relativistic framework</vt:lpstr>
      <vt:lpstr>Computational methods</vt:lpstr>
      <vt:lpstr>Computational methods</vt:lpstr>
      <vt:lpstr>Computational methods</vt:lpstr>
    </vt:vector>
  </TitlesOfParts>
  <Company>University of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needs to be selected</dc:title>
  <dc:creator>Borschevsky</dc:creator>
  <cp:lastModifiedBy>A.Borschevsky</cp:lastModifiedBy>
  <cp:revision>233</cp:revision>
  <dcterms:created xsi:type="dcterms:W3CDTF">2018-01-04T15:10:33Z</dcterms:created>
  <dcterms:modified xsi:type="dcterms:W3CDTF">2021-10-04T07:19:24Z</dcterms:modified>
</cp:coreProperties>
</file>